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01" r:id="rId3"/>
    <p:sldId id="297" r:id="rId4"/>
    <p:sldId id="298" r:id="rId5"/>
    <p:sldId id="299" r:id="rId6"/>
    <p:sldId id="300" r:id="rId7"/>
    <p:sldId id="302" r:id="rId8"/>
    <p:sldId id="303" r:id="rId9"/>
    <p:sldId id="291" r:id="rId10"/>
    <p:sldId id="292" r:id="rId11"/>
    <p:sldId id="293" r:id="rId12"/>
    <p:sldId id="294" r:id="rId13"/>
    <p:sldId id="295" r:id="rId14"/>
    <p:sldId id="296" r:id="rId15"/>
    <p:sldId id="266" r:id="rId16"/>
    <p:sldId id="267" r:id="rId17"/>
    <p:sldId id="282" r:id="rId18"/>
    <p:sldId id="258" r:id="rId19"/>
    <p:sldId id="257" r:id="rId20"/>
    <p:sldId id="259" r:id="rId21"/>
    <p:sldId id="265" r:id="rId22"/>
    <p:sldId id="284" r:id="rId23"/>
    <p:sldId id="270" r:id="rId24"/>
    <p:sldId id="271" r:id="rId25"/>
    <p:sldId id="262" r:id="rId26"/>
    <p:sldId id="286" r:id="rId27"/>
    <p:sldId id="289" r:id="rId28"/>
    <p:sldId id="283" r:id="rId29"/>
    <p:sldId id="268" r:id="rId30"/>
    <p:sldId id="273" r:id="rId31"/>
    <p:sldId id="274" r:id="rId32"/>
    <p:sldId id="275" r:id="rId33"/>
    <p:sldId id="276" r:id="rId34"/>
    <p:sldId id="277" r:id="rId35"/>
    <p:sldId id="278" r:id="rId36"/>
    <p:sldId id="279" r:id="rId37"/>
    <p:sldId id="281" r:id="rId38"/>
    <p:sldId id="280" r:id="rId39"/>
    <p:sldId id="261" r:id="rId40"/>
    <p:sldId id="263" r:id="rId41"/>
    <p:sldId id="264" r:id="rId42"/>
    <p:sldId id="269" r:id="rId43"/>
    <p:sldId id="29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p:cViewPr varScale="1">
        <p:scale>
          <a:sx n="69" d="100"/>
          <a:sy n="69" d="100"/>
        </p:scale>
        <p:origin x="145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D274D-2F9A-49B4-83A0-6A5BBE4AFE40}" type="doc">
      <dgm:prSet loTypeId="urn:microsoft.com/office/officeart/2005/8/layout/cycle8" loCatId="cycle" qsTypeId="urn:microsoft.com/office/officeart/2005/8/quickstyle/simple1" qsCatId="simple" csTypeId="urn:microsoft.com/office/officeart/2005/8/colors/colorful1#4" csCatId="colorful" phldr="1"/>
      <dgm:spPr/>
      <dgm:t>
        <a:bodyPr/>
        <a:lstStyle/>
        <a:p>
          <a:endParaRPr lang="ru-RU"/>
        </a:p>
      </dgm:t>
    </dgm:pt>
    <dgm:pt modelId="{E21FC5FA-6D04-4510-A254-845C5DA89122}">
      <dgm:prSet phldrT="[Text]"/>
      <dgm:spPr/>
      <dgm:t>
        <a:bodyPr/>
        <a:lstStyle/>
        <a:p>
          <a:r>
            <a:rPr lang="lv-LV" dirty="0" smtClean="0"/>
            <a:t>Ģimene</a:t>
          </a:r>
          <a:endParaRPr lang="ru-RU" dirty="0"/>
        </a:p>
      </dgm:t>
    </dgm:pt>
    <dgm:pt modelId="{C5FF0BEA-667D-4ADE-BCF2-9ADB137617B9}" type="parTrans" cxnId="{BB516E52-A652-405B-90E2-CED597CBF973}">
      <dgm:prSet/>
      <dgm:spPr/>
      <dgm:t>
        <a:bodyPr/>
        <a:lstStyle/>
        <a:p>
          <a:endParaRPr lang="ru-RU"/>
        </a:p>
      </dgm:t>
    </dgm:pt>
    <dgm:pt modelId="{83A78C65-70FE-4FA9-B881-5A2EFFEB07F5}" type="sibTrans" cxnId="{BB516E52-A652-405B-90E2-CED597CBF973}">
      <dgm:prSet/>
      <dgm:spPr/>
      <dgm:t>
        <a:bodyPr/>
        <a:lstStyle/>
        <a:p>
          <a:endParaRPr lang="ru-RU"/>
        </a:p>
      </dgm:t>
    </dgm:pt>
    <dgm:pt modelId="{FEE37778-F51D-4666-95D6-87BEB17F1C0E}">
      <dgm:prSet phldrT="[Text]"/>
      <dgm:spPr/>
      <dgm:t>
        <a:bodyPr/>
        <a:lstStyle/>
        <a:p>
          <a:r>
            <a:rPr lang="lv-LV" dirty="0" smtClean="0"/>
            <a:t>Garīgums</a:t>
          </a:r>
          <a:endParaRPr lang="ru-RU" dirty="0"/>
        </a:p>
      </dgm:t>
    </dgm:pt>
    <dgm:pt modelId="{123CA6BE-51B8-41D2-9DB0-23913E8EDF52}" type="parTrans" cxnId="{A6D62D44-91B6-4F13-A148-FFC91A040812}">
      <dgm:prSet/>
      <dgm:spPr/>
      <dgm:t>
        <a:bodyPr/>
        <a:lstStyle/>
        <a:p>
          <a:endParaRPr lang="ru-RU"/>
        </a:p>
      </dgm:t>
    </dgm:pt>
    <dgm:pt modelId="{AD444C26-7E69-4F83-BC82-8A2AC0A7E0AB}" type="sibTrans" cxnId="{A6D62D44-91B6-4F13-A148-FFC91A040812}">
      <dgm:prSet/>
      <dgm:spPr/>
      <dgm:t>
        <a:bodyPr/>
        <a:lstStyle/>
        <a:p>
          <a:endParaRPr lang="ru-RU"/>
        </a:p>
      </dgm:t>
    </dgm:pt>
    <dgm:pt modelId="{88093E5D-E65F-44A6-879B-E9DB12C2C7A2}">
      <dgm:prSet phldrT="[Text]"/>
      <dgm:spPr/>
      <dgm:t>
        <a:bodyPr/>
        <a:lstStyle/>
        <a:p>
          <a:r>
            <a:rPr lang="lv-LV" dirty="0" smtClean="0"/>
            <a:t>Pilsoniskums</a:t>
          </a:r>
          <a:endParaRPr lang="ru-RU" dirty="0"/>
        </a:p>
      </dgm:t>
    </dgm:pt>
    <dgm:pt modelId="{5B7C0A93-AB19-4A0C-975D-E23CCE0E32A9}" type="parTrans" cxnId="{640F5A75-869E-4C76-AEF8-19AEFF3ADBBE}">
      <dgm:prSet/>
      <dgm:spPr/>
      <dgm:t>
        <a:bodyPr/>
        <a:lstStyle/>
        <a:p>
          <a:endParaRPr lang="ru-RU"/>
        </a:p>
      </dgm:t>
    </dgm:pt>
    <dgm:pt modelId="{6EB4112D-99AC-4C86-9C7C-8B5F6879EAFB}" type="sibTrans" cxnId="{640F5A75-869E-4C76-AEF8-19AEFF3ADBBE}">
      <dgm:prSet/>
      <dgm:spPr/>
      <dgm:t>
        <a:bodyPr/>
        <a:lstStyle/>
        <a:p>
          <a:endParaRPr lang="ru-RU"/>
        </a:p>
      </dgm:t>
    </dgm:pt>
    <dgm:pt modelId="{10891475-EB9C-4811-8CA1-6BB3EB30C03A}">
      <dgm:prSet phldrT="[Text]"/>
      <dgm:spPr/>
      <dgm:t>
        <a:bodyPr/>
        <a:lstStyle/>
        <a:p>
          <a:r>
            <a:rPr lang="lv-LV" dirty="0" smtClean="0"/>
            <a:t>Brīvais laiks</a:t>
          </a:r>
          <a:endParaRPr lang="ru-RU" dirty="0"/>
        </a:p>
      </dgm:t>
    </dgm:pt>
    <dgm:pt modelId="{7BA0A831-4A9F-475C-9235-33E6444D22E0}" type="parTrans" cxnId="{8E0650A6-D672-49D9-98FC-A9EC9EAE3505}">
      <dgm:prSet/>
      <dgm:spPr/>
      <dgm:t>
        <a:bodyPr/>
        <a:lstStyle/>
        <a:p>
          <a:endParaRPr lang="ru-RU"/>
        </a:p>
      </dgm:t>
    </dgm:pt>
    <dgm:pt modelId="{E4274F08-F97D-4240-BA8E-AF4B18F54DDC}" type="sibTrans" cxnId="{8E0650A6-D672-49D9-98FC-A9EC9EAE3505}">
      <dgm:prSet/>
      <dgm:spPr/>
      <dgm:t>
        <a:bodyPr/>
        <a:lstStyle/>
        <a:p>
          <a:endParaRPr lang="ru-RU"/>
        </a:p>
      </dgm:t>
    </dgm:pt>
    <dgm:pt modelId="{E9E7E5B2-F5F1-435E-8BA9-C38EDDDB776C}">
      <dgm:prSet phldrT="[Text]"/>
      <dgm:spPr/>
      <dgm:t>
        <a:bodyPr/>
        <a:lstStyle/>
        <a:p>
          <a:r>
            <a:rPr lang="de-DE" dirty="0" err="1" smtClean="0"/>
            <a:t>Darbs</a:t>
          </a:r>
          <a:endParaRPr lang="ru-RU" dirty="0"/>
        </a:p>
      </dgm:t>
    </dgm:pt>
    <dgm:pt modelId="{C41A0D78-C123-46E6-A3BB-AA0898BF5745}" type="parTrans" cxnId="{5B908153-32DD-40BA-94F7-3EC60A377AA3}">
      <dgm:prSet/>
      <dgm:spPr/>
      <dgm:t>
        <a:bodyPr/>
        <a:lstStyle/>
        <a:p>
          <a:endParaRPr lang="ru-RU"/>
        </a:p>
      </dgm:t>
    </dgm:pt>
    <dgm:pt modelId="{91C6853C-BD26-4B78-BD11-D5B7C51447F4}" type="sibTrans" cxnId="{5B908153-32DD-40BA-94F7-3EC60A377AA3}">
      <dgm:prSet/>
      <dgm:spPr/>
      <dgm:t>
        <a:bodyPr/>
        <a:lstStyle/>
        <a:p>
          <a:endParaRPr lang="ru-RU"/>
        </a:p>
      </dgm:t>
    </dgm:pt>
    <dgm:pt modelId="{094C8368-3162-4EC3-9048-36B93D398D29}" type="pres">
      <dgm:prSet presAssocID="{DDBD274D-2F9A-49B4-83A0-6A5BBE4AFE40}" presName="compositeShape" presStyleCnt="0">
        <dgm:presLayoutVars>
          <dgm:chMax val="7"/>
          <dgm:dir/>
          <dgm:resizeHandles val="exact"/>
        </dgm:presLayoutVars>
      </dgm:prSet>
      <dgm:spPr/>
      <dgm:t>
        <a:bodyPr/>
        <a:lstStyle/>
        <a:p>
          <a:endParaRPr lang="ru-RU"/>
        </a:p>
      </dgm:t>
    </dgm:pt>
    <dgm:pt modelId="{722720F1-0D02-4D25-8925-89603FF0B595}" type="pres">
      <dgm:prSet presAssocID="{DDBD274D-2F9A-49B4-83A0-6A5BBE4AFE40}" presName="wedge1" presStyleLbl="node1" presStyleIdx="0" presStyleCnt="5"/>
      <dgm:spPr/>
      <dgm:t>
        <a:bodyPr/>
        <a:lstStyle/>
        <a:p>
          <a:endParaRPr lang="ru-RU"/>
        </a:p>
      </dgm:t>
    </dgm:pt>
    <dgm:pt modelId="{7B97FAB8-E0CF-4349-9814-2FC51A56E9D5}" type="pres">
      <dgm:prSet presAssocID="{DDBD274D-2F9A-49B4-83A0-6A5BBE4AFE40}" presName="dummy1a" presStyleCnt="0"/>
      <dgm:spPr/>
    </dgm:pt>
    <dgm:pt modelId="{37A3E92A-F7D4-450A-AD0F-B1264FD2D585}" type="pres">
      <dgm:prSet presAssocID="{DDBD274D-2F9A-49B4-83A0-6A5BBE4AFE40}" presName="dummy1b" presStyleCnt="0"/>
      <dgm:spPr/>
    </dgm:pt>
    <dgm:pt modelId="{2384012F-62D6-463F-8A97-8B16E260576A}" type="pres">
      <dgm:prSet presAssocID="{DDBD274D-2F9A-49B4-83A0-6A5BBE4AFE40}" presName="wedge1Tx" presStyleLbl="node1" presStyleIdx="0" presStyleCnt="5">
        <dgm:presLayoutVars>
          <dgm:chMax val="0"/>
          <dgm:chPref val="0"/>
          <dgm:bulletEnabled val="1"/>
        </dgm:presLayoutVars>
      </dgm:prSet>
      <dgm:spPr/>
      <dgm:t>
        <a:bodyPr/>
        <a:lstStyle/>
        <a:p>
          <a:endParaRPr lang="ru-RU"/>
        </a:p>
      </dgm:t>
    </dgm:pt>
    <dgm:pt modelId="{6512CA0C-94FD-45CF-BB2C-7EEE43CAC902}" type="pres">
      <dgm:prSet presAssocID="{DDBD274D-2F9A-49B4-83A0-6A5BBE4AFE40}" presName="wedge2" presStyleLbl="node1" presStyleIdx="1" presStyleCnt="5"/>
      <dgm:spPr/>
      <dgm:t>
        <a:bodyPr/>
        <a:lstStyle/>
        <a:p>
          <a:endParaRPr lang="ru-RU"/>
        </a:p>
      </dgm:t>
    </dgm:pt>
    <dgm:pt modelId="{3BC193E3-BC48-4043-9C2E-752A6C21808C}" type="pres">
      <dgm:prSet presAssocID="{DDBD274D-2F9A-49B4-83A0-6A5BBE4AFE40}" presName="dummy2a" presStyleCnt="0"/>
      <dgm:spPr/>
    </dgm:pt>
    <dgm:pt modelId="{DACCE1DE-E880-4958-9C13-FF2D730CF6F0}" type="pres">
      <dgm:prSet presAssocID="{DDBD274D-2F9A-49B4-83A0-6A5BBE4AFE40}" presName="dummy2b" presStyleCnt="0"/>
      <dgm:spPr/>
    </dgm:pt>
    <dgm:pt modelId="{095E49CE-DF3E-4A9C-A197-A01C4611B6C2}" type="pres">
      <dgm:prSet presAssocID="{DDBD274D-2F9A-49B4-83A0-6A5BBE4AFE40}" presName="wedge2Tx" presStyleLbl="node1" presStyleIdx="1" presStyleCnt="5">
        <dgm:presLayoutVars>
          <dgm:chMax val="0"/>
          <dgm:chPref val="0"/>
          <dgm:bulletEnabled val="1"/>
        </dgm:presLayoutVars>
      </dgm:prSet>
      <dgm:spPr/>
      <dgm:t>
        <a:bodyPr/>
        <a:lstStyle/>
        <a:p>
          <a:endParaRPr lang="ru-RU"/>
        </a:p>
      </dgm:t>
    </dgm:pt>
    <dgm:pt modelId="{7EA90351-DD00-4EAE-9B14-55BF6B9AC11B}" type="pres">
      <dgm:prSet presAssocID="{DDBD274D-2F9A-49B4-83A0-6A5BBE4AFE40}" presName="wedge3" presStyleLbl="node1" presStyleIdx="2" presStyleCnt="5"/>
      <dgm:spPr/>
      <dgm:t>
        <a:bodyPr/>
        <a:lstStyle/>
        <a:p>
          <a:endParaRPr lang="ru-RU"/>
        </a:p>
      </dgm:t>
    </dgm:pt>
    <dgm:pt modelId="{271E9F69-5EA0-4005-914F-8C428E37A190}" type="pres">
      <dgm:prSet presAssocID="{DDBD274D-2F9A-49B4-83A0-6A5BBE4AFE40}" presName="dummy3a" presStyleCnt="0"/>
      <dgm:spPr/>
    </dgm:pt>
    <dgm:pt modelId="{D0548DFD-92DD-426C-A1F2-345E078E0D21}" type="pres">
      <dgm:prSet presAssocID="{DDBD274D-2F9A-49B4-83A0-6A5BBE4AFE40}" presName="dummy3b" presStyleCnt="0"/>
      <dgm:spPr/>
    </dgm:pt>
    <dgm:pt modelId="{DD570C2C-9700-4F69-8466-EED77CAF9849}" type="pres">
      <dgm:prSet presAssocID="{DDBD274D-2F9A-49B4-83A0-6A5BBE4AFE40}" presName="wedge3Tx" presStyleLbl="node1" presStyleIdx="2" presStyleCnt="5">
        <dgm:presLayoutVars>
          <dgm:chMax val="0"/>
          <dgm:chPref val="0"/>
          <dgm:bulletEnabled val="1"/>
        </dgm:presLayoutVars>
      </dgm:prSet>
      <dgm:spPr/>
      <dgm:t>
        <a:bodyPr/>
        <a:lstStyle/>
        <a:p>
          <a:endParaRPr lang="ru-RU"/>
        </a:p>
      </dgm:t>
    </dgm:pt>
    <dgm:pt modelId="{374BE667-1025-410E-8C4A-C91D3DA09651}" type="pres">
      <dgm:prSet presAssocID="{DDBD274D-2F9A-49B4-83A0-6A5BBE4AFE40}" presName="wedge4" presStyleLbl="node1" presStyleIdx="3" presStyleCnt="5"/>
      <dgm:spPr/>
      <dgm:t>
        <a:bodyPr/>
        <a:lstStyle/>
        <a:p>
          <a:endParaRPr lang="ru-RU"/>
        </a:p>
      </dgm:t>
    </dgm:pt>
    <dgm:pt modelId="{1F5AC8A3-F19B-4FC6-8EA5-8183D898F215}" type="pres">
      <dgm:prSet presAssocID="{DDBD274D-2F9A-49B4-83A0-6A5BBE4AFE40}" presName="dummy4a" presStyleCnt="0"/>
      <dgm:spPr/>
    </dgm:pt>
    <dgm:pt modelId="{701726B9-C49A-415C-B434-BD9D415D1565}" type="pres">
      <dgm:prSet presAssocID="{DDBD274D-2F9A-49B4-83A0-6A5BBE4AFE40}" presName="dummy4b" presStyleCnt="0"/>
      <dgm:spPr/>
    </dgm:pt>
    <dgm:pt modelId="{B47A6351-8052-44AA-B436-B8727D261550}" type="pres">
      <dgm:prSet presAssocID="{DDBD274D-2F9A-49B4-83A0-6A5BBE4AFE40}" presName="wedge4Tx" presStyleLbl="node1" presStyleIdx="3" presStyleCnt="5">
        <dgm:presLayoutVars>
          <dgm:chMax val="0"/>
          <dgm:chPref val="0"/>
          <dgm:bulletEnabled val="1"/>
        </dgm:presLayoutVars>
      </dgm:prSet>
      <dgm:spPr/>
      <dgm:t>
        <a:bodyPr/>
        <a:lstStyle/>
        <a:p>
          <a:endParaRPr lang="ru-RU"/>
        </a:p>
      </dgm:t>
    </dgm:pt>
    <dgm:pt modelId="{823E3F57-4E9F-411E-9848-D70621A96CF4}" type="pres">
      <dgm:prSet presAssocID="{DDBD274D-2F9A-49B4-83A0-6A5BBE4AFE40}" presName="wedge5" presStyleLbl="node1" presStyleIdx="4" presStyleCnt="5"/>
      <dgm:spPr/>
      <dgm:t>
        <a:bodyPr/>
        <a:lstStyle/>
        <a:p>
          <a:endParaRPr lang="ru-RU"/>
        </a:p>
      </dgm:t>
    </dgm:pt>
    <dgm:pt modelId="{0C5044E7-E069-4184-895B-F609B9CE022F}" type="pres">
      <dgm:prSet presAssocID="{DDBD274D-2F9A-49B4-83A0-6A5BBE4AFE40}" presName="dummy5a" presStyleCnt="0"/>
      <dgm:spPr/>
    </dgm:pt>
    <dgm:pt modelId="{25C376B9-80C9-49DC-85A5-C44D4BEB42EE}" type="pres">
      <dgm:prSet presAssocID="{DDBD274D-2F9A-49B4-83A0-6A5BBE4AFE40}" presName="dummy5b" presStyleCnt="0"/>
      <dgm:spPr/>
    </dgm:pt>
    <dgm:pt modelId="{AFD26392-9932-44E0-8A8F-301F625242F8}" type="pres">
      <dgm:prSet presAssocID="{DDBD274D-2F9A-49B4-83A0-6A5BBE4AFE40}" presName="wedge5Tx" presStyleLbl="node1" presStyleIdx="4" presStyleCnt="5">
        <dgm:presLayoutVars>
          <dgm:chMax val="0"/>
          <dgm:chPref val="0"/>
          <dgm:bulletEnabled val="1"/>
        </dgm:presLayoutVars>
      </dgm:prSet>
      <dgm:spPr/>
      <dgm:t>
        <a:bodyPr/>
        <a:lstStyle/>
        <a:p>
          <a:endParaRPr lang="ru-RU"/>
        </a:p>
      </dgm:t>
    </dgm:pt>
    <dgm:pt modelId="{D442D585-139A-47C9-9626-C01836D1DABD}" type="pres">
      <dgm:prSet presAssocID="{83A78C65-70FE-4FA9-B881-5A2EFFEB07F5}" presName="arrowWedge1" presStyleLbl="fgSibTrans2D1" presStyleIdx="0" presStyleCnt="5"/>
      <dgm:spPr/>
    </dgm:pt>
    <dgm:pt modelId="{292BB2A5-E13A-485C-97F3-5678F4528A12}" type="pres">
      <dgm:prSet presAssocID="{AD444C26-7E69-4F83-BC82-8A2AC0A7E0AB}" presName="arrowWedge2" presStyleLbl="fgSibTrans2D1" presStyleIdx="1" presStyleCnt="5"/>
      <dgm:spPr/>
    </dgm:pt>
    <dgm:pt modelId="{973586A6-6419-44E0-8457-6F65B50C9416}" type="pres">
      <dgm:prSet presAssocID="{6EB4112D-99AC-4C86-9C7C-8B5F6879EAFB}" presName="arrowWedge3" presStyleLbl="fgSibTrans2D1" presStyleIdx="2" presStyleCnt="5"/>
      <dgm:spPr/>
    </dgm:pt>
    <dgm:pt modelId="{10B16DB9-5144-4E39-A6C4-F8DF7D246683}" type="pres">
      <dgm:prSet presAssocID="{E4274F08-F97D-4240-BA8E-AF4B18F54DDC}" presName="arrowWedge4" presStyleLbl="fgSibTrans2D1" presStyleIdx="3" presStyleCnt="5"/>
      <dgm:spPr/>
    </dgm:pt>
    <dgm:pt modelId="{3E694146-DCE7-425B-9EE3-BFD118AB7027}" type="pres">
      <dgm:prSet presAssocID="{91C6853C-BD26-4B78-BD11-D5B7C51447F4}" presName="arrowWedge5" presStyleLbl="fgSibTrans2D1" presStyleIdx="4" presStyleCnt="5"/>
      <dgm:spPr/>
    </dgm:pt>
  </dgm:ptLst>
  <dgm:cxnLst>
    <dgm:cxn modelId="{8E0650A6-D672-49D9-98FC-A9EC9EAE3505}" srcId="{DDBD274D-2F9A-49B4-83A0-6A5BBE4AFE40}" destId="{10891475-EB9C-4811-8CA1-6BB3EB30C03A}" srcOrd="3" destOrd="0" parTransId="{7BA0A831-4A9F-475C-9235-33E6444D22E0}" sibTransId="{E4274F08-F97D-4240-BA8E-AF4B18F54DDC}"/>
    <dgm:cxn modelId="{640F5A75-869E-4C76-AEF8-19AEFF3ADBBE}" srcId="{DDBD274D-2F9A-49B4-83A0-6A5BBE4AFE40}" destId="{88093E5D-E65F-44A6-879B-E9DB12C2C7A2}" srcOrd="2" destOrd="0" parTransId="{5B7C0A93-AB19-4A0C-975D-E23CCE0E32A9}" sibTransId="{6EB4112D-99AC-4C86-9C7C-8B5F6879EAFB}"/>
    <dgm:cxn modelId="{930EFF61-2A95-4D6D-96F0-03D20460D43E}" type="presOf" srcId="{FEE37778-F51D-4666-95D6-87BEB17F1C0E}" destId="{095E49CE-DF3E-4A9C-A197-A01C4611B6C2}" srcOrd="1" destOrd="0" presId="urn:microsoft.com/office/officeart/2005/8/layout/cycle8"/>
    <dgm:cxn modelId="{5F395040-841B-4614-B4CA-6166FA41FF06}" type="presOf" srcId="{E9E7E5B2-F5F1-435E-8BA9-C38EDDDB776C}" destId="{AFD26392-9932-44E0-8A8F-301F625242F8}" srcOrd="1" destOrd="0" presId="urn:microsoft.com/office/officeart/2005/8/layout/cycle8"/>
    <dgm:cxn modelId="{5B908153-32DD-40BA-94F7-3EC60A377AA3}" srcId="{DDBD274D-2F9A-49B4-83A0-6A5BBE4AFE40}" destId="{E9E7E5B2-F5F1-435E-8BA9-C38EDDDB776C}" srcOrd="4" destOrd="0" parTransId="{C41A0D78-C123-46E6-A3BB-AA0898BF5745}" sibTransId="{91C6853C-BD26-4B78-BD11-D5B7C51447F4}"/>
    <dgm:cxn modelId="{12B482B2-0BE2-46FB-9830-E05CAB1A6E65}" type="presOf" srcId="{E9E7E5B2-F5F1-435E-8BA9-C38EDDDB776C}" destId="{823E3F57-4E9F-411E-9848-D70621A96CF4}" srcOrd="0" destOrd="0" presId="urn:microsoft.com/office/officeart/2005/8/layout/cycle8"/>
    <dgm:cxn modelId="{A6D62D44-91B6-4F13-A148-FFC91A040812}" srcId="{DDBD274D-2F9A-49B4-83A0-6A5BBE4AFE40}" destId="{FEE37778-F51D-4666-95D6-87BEB17F1C0E}" srcOrd="1" destOrd="0" parTransId="{123CA6BE-51B8-41D2-9DB0-23913E8EDF52}" sibTransId="{AD444C26-7E69-4F83-BC82-8A2AC0A7E0AB}"/>
    <dgm:cxn modelId="{A7986DEE-F182-4D79-BDC3-34E843155510}" type="presOf" srcId="{88093E5D-E65F-44A6-879B-E9DB12C2C7A2}" destId="{DD570C2C-9700-4F69-8466-EED77CAF9849}" srcOrd="1" destOrd="0" presId="urn:microsoft.com/office/officeart/2005/8/layout/cycle8"/>
    <dgm:cxn modelId="{BF51C1C2-1A51-440D-BD17-8DA1B9077F65}" type="presOf" srcId="{FEE37778-F51D-4666-95D6-87BEB17F1C0E}" destId="{6512CA0C-94FD-45CF-BB2C-7EEE43CAC902}" srcOrd="0" destOrd="0" presId="urn:microsoft.com/office/officeart/2005/8/layout/cycle8"/>
    <dgm:cxn modelId="{BB516E52-A652-405B-90E2-CED597CBF973}" srcId="{DDBD274D-2F9A-49B4-83A0-6A5BBE4AFE40}" destId="{E21FC5FA-6D04-4510-A254-845C5DA89122}" srcOrd="0" destOrd="0" parTransId="{C5FF0BEA-667D-4ADE-BCF2-9ADB137617B9}" sibTransId="{83A78C65-70FE-4FA9-B881-5A2EFFEB07F5}"/>
    <dgm:cxn modelId="{9713D5A3-3605-463C-9C0D-3E9D939301A6}" type="presOf" srcId="{88093E5D-E65F-44A6-879B-E9DB12C2C7A2}" destId="{7EA90351-DD00-4EAE-9B14-55BF6B9AC11B}" srcOrd="0" destOrd="0" presId="urn:microsoft.com/office/officeart/2005/8/layout/cycle8"/>
    <dgm:cxn modelId="{6BDCFBCC-E2BC-4E13-9377-693C6BDD1A74}" type="presOf" srcId="{DDBD274D-2F9A-49B4-83A0-6A5BBE4AFE40}" destId="{094C8368-3162-4EC3-9048-36B93D398D29}" srcOrd="0" destOrd="0" presId="urn:microsoft.com/office/officeart/2005/8/layout/cycle8"/>
    <dgm:cxn modelId="{921D14D8-F5CB-4059-8D40-CCBA78B494ED}" type="presOf" srcId="{E21FC5FA-6D04-4510-A254-845C5DA89122}" destId="{722720F1-0D02-4D25-8925-89603FF0B595}" srcOrd="0" destOrd="0" presId="urn:microsoft.com/office/officeart/2005/8/layout/cycle8"/>
    <dgm:cxn modelId="{AD4596BC-AC5B-4628-BFA3-F4DD2449623C}" type="presOf" srcId="{E21FC5FA-6D04-4510-A254-845C5DA89122}" destId="{2384012F-62D6-463F-8A97-8B16E260576A}" srcOrd="1" destOrd="0" presId="urn:microsoft.com/office/officeart/2005/8/layout/cycle8"/>
    <dgm:cxn modelId="{D43290B3-66D7-4DC5-A94C-E3BDA4A06FE9}" type="presOf" srcId="{10891475-EB9C-4811-8CA1-6BB3EB30C03A}" destId="{B47A6351-8052-44AA-B436-B8727D261550}" srcOrd="1" destOrd="0" presId="urn:microsoft.com/office/officeart/2005/8/layout/cycle8"/>
    <dgm:cxn modelId="{38DA38EA-1004-48CC-BB98-554D4844BC53}" type="presOf" srcId="{10891475-EB9C-4811-8CA1-6BB3EB30C03A}" destId="{374BE667-1025-410E-8C4A-C91D3DA09651}" srcOrd="0" destOrd="0" presId="urn:microsoft.com/office/officeart/2005/8/layout/cycle8"/>
    <dgm:cxn modelId="{AAD44EFA-CD80-4331-92B3-5C5ACD1C9EC9}" type="presParOf" srcId="{094C8368-3162-4EC3-9048-36B93D398D29}" destId="{722720F1-0D02-4D25-8925-89603FF0B595}" srcOrd="0" destOrd="0" presId="urn:microsoft.com/office/officeart/2005/8/layout/cycle8"/>
    <dgm:cxn modelId="{83865974-2C42-4EA7-8BF8-ABAF550EED6F}" type="presParOf" srcId="{094C8368-3162-4EC3-9048-36B93D398D29}" destId="{7B97FAB8-E0CF-4349-9814-2FC51A56E9D5}" srcOrd="1" destOrd="0" presId="urn:microsoft.com/office/officeart/2005/8/layout/cycle8"/>
    <dgm:cxn modelId="{68D27584-CB44-4B8D-8F5D-332210DFD0A3}" type="presParOf" srcId="{094C8368-3162-4EC3-9048-36B93D398D29}" destId="{37A3E92A-F7D4-450A-AD0F-B1264FD2D585}" srcOrd="2" destOrd="0" presId="urn:microsoft.com/office/officeart/2005/8/layout/cycle8"/>
    <dgm:cxn modelId="{4236DA78-7296-43BF-8573-61158ACA0B43}" type="presParOf" srcId="{094C8368-3162-4EC3-9048-36B93D398D29}" destId="{2384012F-62D6-463F-8A97-8B16E260576A}" srcOrd="3" destOrd="0" presId="urn:microsoft.com/office/officeart/2005/8/layout/cycle8"/>
    <dgm:cxn modelId="{CDB25BA7-4EC4-44B0-9433-F1ED6BAB902B}" type="presParOf" srcId="{094C8368-3162-4EC3-9048-36B93D398D29}" destId="{6512CA0C-94FD-45CF-BB2C-7EEE43CAC902}" srcOrd="4" destOrd="0" presId="urn:microsoft.com/office/officeart/2005/8/layout/cycle8"/>
    <dgm:cxn modelId="{D89DBAE8-F505-4BA8-A60C-A5DC66ADEADC}" type="presParOf" srcId="{094C8368-3162-4EC3-9048-36B93D398D29}" destId="{3BC193E3-BC48-4043-9C2E-752A6C21808C}" srcOrd="5" destOrd="0" presId="urn:microsoft.com/office/officeart/2005/8/layout/cycle8"/>
    <dgm:cxn modelId="{A95D540A-36EE-462C-9B23-17621DD41792}" type="presParOf" srcId="{094C8368-3162-4EC3-9048-36B93D398D29}" destId="{DACCE1DE-E880-4958-9C13-FF2D730CF6F0}" srcOrd="6" destOrd="0" presId="urn:microsoft.com/office/officeart/2005/8/layout/cycle8"/>
    <dgm:cxn modelId="{7B421C36-324F-4EB1-88D6-417654EC0734}" type="presParOf" srcId="{094C8368-3162-4EC3-9048-36B93D398D29}" destId="{095E49CE-DF3E-4A9C-A197-A01C4611B6C2}" srcOrd="7" destOrd="0" presId="urn:microsoft.com/office/officeart/2005/8/layout/cycle8"/>
    <dgm:cxn modelId="{D9A39DB0-7557-4BF5-8B22-23AAB51BD962}" type="presParOf" srcId="{094C8368-3162-4EC3-9048-36B93D398D29}" destId="{7EA90351-DD00-4EAE-9B14-55BF6B9AC11B}" srcOrd="8" destOrd="0" presId="urn:microsoft.com/office/officeart/2005/8/layout/cycle8"/>
    <dgm:cxn modelId="{F6B588D7-DB52-40FC-963A-A9EBAE99F686}" type="presParOf" srcId="{094C8368-3162-4EC3-9048-36B93D398D29}" destId="{271E9F69-5EA0-4005-914F-8C428E37A190}" srcOrd="9" destOrd="0" presId="urn:microsoft.com/office/officeart/2005/8/layout/cycle8"/>
    <dgm:cxn modelId="{7F010E70-58A9-45CB-A8DA-FD2F39923EC5}" type="presParOf" srcId="{094C8368-3162-4EC3-9048-36B93D398D29}" destId="{D0548DFD-92DD-426C-A1F2-345E078E0D21}" srcOrd="10" destOrd="0" presId="urn:microsoft.com/office/officeart/2005/8/layout/cycle8"/>
    <dgm:cxn modelId="{D846F692-F315-4171-8A88-8E1147E083B5}" type="presParOf" srcId="{094C8368-3162-4EC3-9048-36B93D398D29}" destId="{DD570C2C-9700-4F69-8466-EED77CAF9849}" srcOrd="11" destOrd="0" presId="urn:microsoft.com/office/officeart/2005/8/layout/cycle8"/>
    <dgm:cxn modelId="{DE050957-8A07-463B-8288-049C78D64205}" type="presParOf" srcId="{094C8368-3162-4EC3-9048-36B93D398D29}" destId="{374BE667-1025-410E-8C4A-C91D3DA09651}" srcOrd="12" destOrd="0" presId="urn:microsoft.com/office/officeart/2005/8/layout/cycle8"/>
    <dgm:cxn modelId="{A8282634-E079-4F32-B101-BC229142385B}" type="presParOf" srcId="{094C8368-3162-4EC3-9048-36B93D398D29}" destId="{1F5AC8A3-F19B-4FC6-8EA5-8183D898F215}" srcOrd="13" destOrd="0" presId="urn:microsoft.com/office/officeart/2005/8/layout/cycle8"/>
    <dgm:cxn modelId="{4EAD7461-F0D8-4D96-999D-388BB8FCBAD9}" type="presParOf" srcId="{094C8368-3162-4EC3-9048-36B93D398D29}" destId="{701726B9-C49A-415C-B434-BD9D415D1565}" srcOrd="14" destOrd="0" presId="urn:microsoft.com/office/officeart/2005/8/layout/cycle8"/>
    <dgm:cxn modelId="{406035DE-F019-4795-97AA-C3625929D814}" type="presParOf" srcId="{094C8368-3162-4EC3-9048-36B93D398D29}" destId="{B47A6351-8052-44AA-B436-B8727D261550}" srcOrd="15" destOrd="0" presId="urn:microsoft.com/office/officeart/2005/8/layout/cycle8"/>
    <dgm:cxn modelId="{28E5C873-16D3-4D3B-8093-20D168FEEB11}" type="presParOf" srcId="{094C8368-3162-4EC3-9048-36B93D398D29}" destId="{823E3F57-4E9F-411E-9848-D70621A96CF4}" srcOrd="16" destOrd="0" presId="urn:microsoft.com/office/officeart/2005/8/layout/cycle8"/>
    <dgm:cxn modelId="{EC2C6B6A-AD95-4BAC-AEBD-1AB6CEDCD331}" type="presParOf" srcId="{094C8368-3162-4EC3-9048-36B93D398D29}" destId="{0C5044E7-E069-4184-895B-F609B9CE022F}" srcOrd="17" destOrd="0" presId="urn:microsoft.com/office/officeart/2005/8/layout/cycle8"/>
    <dgm:cxn modelId="{CD9C72A1-07CD-4326-8551-8EAE94B4FC3D}" type="presParOf" srcId="{094C8368-3162-4EC3-9048-36B93D398D29}" destId="{25C376B9-80C9-49DC-85A5-C44D4BEB42EE}" srcOrd="18" destOrd="0" presId="urn:microsoft.com/office/officeart/2005/8/layout/cycle8"/>
    <dgm:cxn modelId="{BBCD7EC6-B48F-4966-AA60-3C5A1DF688D6}" type="presParOf" srcId="{094C8368-3162-4EC3-9048-36B93D398D29}" destId="{AFD26392-9932-44E0-8A8F-301F625242F8}" srcOrd="19" destOrd="0" presId="urn:microsoft.com/office/officeart/2005/8/layout/cycle8"/>
    <dgm:cxn modelId="{87984174-6E55-49E6-824F-CD5352408B4D}" type="presParOf" srcId="{094C8368-3162-4EC3-9048-36B93D398D29}" destId="{D442D585-139A-47C9-9626-C01836D1DABD}" srcOrd="20" destOrd="0" presId="urn:microsoft.com/office/officeart/2005/8/layout/cycle8"/>
    <dgm:cxn modelId="{422C027E-C48D-4BA3-8357-D0E13266A2F9}" type="presParOf" srcId="{094C8368-3162-4EC3-9048-36B93D398D29}" destId="{292BB2A5-E13A-485C-97F3-5678F4528A12}" srcOrd="21" destOrd="0" presId="urn:microsoft.com/office/officeart/2005/8/layout/cycle8"/>
    <dgm:cxn modelId="{8D288978-E4C1-42AE-919B-B267F47BF59D}" type="presParOf" srcId="{094C8368-3162-4EC3-9048-36B93D398D29}" destId="{973586A6-6419-44E0-8457-6F65B50C9416}" srcOrd="22" destOrd="0" presId="urn:microsoft.com/office/officeart/2005/8/layout/cycle8"/>
    <dgm:cxn modelId="{76B9D717-502F-445F-BC7A-EC45FF6D9A5B}" type="presParOf" srcId="{094C8368-3162-4EC3-9048-36B93D398D29}" destId="{10B16DB9-5144-4E39-A6C4-F8DF7D246683}" srcOrd="23" destOrd="0" presId="urn:microsoft.com/office/officeart/2005/8/layout/cycle8"/>
    <dgm:cxn modelId="{2A577013-2886-4A94-BFF0-9D48B8E7144D}" type="presParOf" srcId="{094C8368-3162-4EC3-9048-36B93D398D29}" destId="{3E694146-DCE7-425B-9EE3-BFD118AB7027}"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5292D-DE75-4C95-BDA3-C5BB34EEF6D1}" type="doc">
      <dgm:prSet loTypeId="urn:microsoft.com/office/officeart/2005/8/layout/venn1" loCatId="relationship" qsTypeId="urn:microsoft.com/office/officeart/2005/8/quickstyle/simple1" qsCatId="simple" csTypeId="urn:microsoft.com/office/officeart/2005/8/colors/colorful1#5" csCatId="colorful" phldr="1"/>
      <dgm:spPr/>
    </dgm:pt>
    <dgm:pt modelId="{4FEBF827-45D8-4833-8E11-F8D82E811BEA}">
      <dgm:prSet phldrT="[Text]"/>
      <dgm:spPr/>
      <dgm:t>
        <a:bodyPr/>
        <a:lstStyle/>
        <a:p>
          <a:r>
            <a:rPr lang="lv-LV" dirty="0" smtClean="0"/>
            <a:t>Ko gribu?</a:t>
          </a:r>
          <a:endParaRPr lang="ru-RU" dirty="0"/>
        </a:p>
      </dgm:t>
    </dgm:pt>
    <dgm:pt modelId="{5C5577AD-BF2A-458D-89AB-3A272BE982AD}" type="parTrans" cxnId="{E0423E44-7778-43F1-BD32-FA975B6CFD9D}">
      <dgm:prSet/>
      <dgm:spPr/>
      <dgm:t>
        <a:bodyPr/>
        <a:lstStyle/>
        <a:p>
          <a:endParaRPr lang="ru-RU"/>
        </a:p>
      </dgm:t>
    </dgm:pt>
    <dgm:pt modelId="{6AE7DB52-99FE-470F-A69C-4BAC1B70D497}" type="sibTrans" cxnId="{E0423E44-7778-43F1-BD32-FA975B6CFD9D}">
      <dgm:prSet/>
      <dgm:spPr/>
      <dgm:t>
        <a:bodyPr/>
        <a:lstStyle/>
        <a:p>
          <a:endParaRPr lang="ru-RU"/>
        </a:p>
      </dgm:t>
    </dgm:pt>
    <dgm:pt modelId="{B9F5E1B7-FEEA-450F-AF19-E09EB0077F94}">
      <dgm:prSet phldrT="[Text]"/>
      <dgm:spPr/>
      <dgm:t>
        <a:bodyPr/>
        <a:lstStyle/>
        <a:p>
          <a:r>
            <a:rPr lang="lv-LV" dirty="0" smtClean="0"/>
            <a:t>Ko vajag?</a:t>
          </a:r>
          <a:endParaRPr lang="ru-RU" dirty="0"/>
        </a:p>
      </dgm:t>
    </dgm:pt>
    <dgm:pt modelId="{06425396-A8BC-4BD1-904A-83AE9C4B76D5}" type="parTrans" cxnId="{34E8F044-DCF4-42FA-83AA-9EE3F41A08CE}">
      <dgm:prSet/>
      <dgm:spPr/>
      <dgm:t>
        <a:bodyPr/>
        <a:lstStyle/>
        <a:p>
          <a:endParaRPr lang="ru-RU"/>
        </a:p>
      </dgm:t>
    </dgm:pt>
    <dgm:pt modelId="{7B3EDBC1-1C64-4D17-BFFA-1E0CBCF56F4C}" type="sibTrans" cxnId="{34E8F044-DCF4-42FA-83AA-9EE3F41A08CE}">
      <dgm:prSet/>
      <dgm:spPr/>
      <dgm:t>
        <a:bodyPr/>
        <a:lstStyle/>
        <a:p>
          <a:endParaRPr lang="ru-RU"/>
        </a:p>
      </dgm:t>
    </dgm:pt>
    <dgm:pt modelId="{8267FB42-4CFD-4BEA-BBBB-631D0113F09F}">
      <dgm:prSet phldrT="[Text]"/>
      <dgm:spPr/>
      <dgm:t>
        <a:bodyPr/>
        <a:lstStyle/>
        <a:p>
          <a:r>
            <a:rPr lang="lv-LV" dirty="0" smtClean="0"/>
            <a:t>Ko varu?</a:t>
          </a:r>
          <a:endParaRPr lang="ru-RU" dirty="0"/>
        </a:p>
      </dgm:t>
    </dgm:pt>
    <dgm:pt modelId="{D119BB34-2E91-423E-AFFA-07BC4D5F5A4F}" type="parTrans" cxnId="{F3C187A8-3680-4D45-86EF-C10C03604214}">
      <dgm:prSet/>
      <dgm:spPr/>
      <dgm:t>
        <a:bodyPr/>
        <a:lstStyle/>
        <a:p>
          <a:endParaRPr lang="ru-RU"/>
        </a:p>
      </dgm:t>
    </dgm:pt>
    <dgm:pt modelId="{EBBDF9A5-92B4-4EA2-9E27-767D8513BE1E}" type="sibTrans" cxnId="{F3C187A8-3680-4D45-86EF-C10C03604214}">
      <dgm:prSet/>
      <dgm:spPr/>
      <dgm:t>
        <a:bodyPr/>
        <a:lstStyle/>
        <a:p>
          <a:endParaRPr lang="ru-RU"/>
        </a:p>
      </dgm:t>
    </dgm:pt>
    <dgm:pt modelId="{D6B0C1C5-D571-4C38-85AB-D1D51FC096F5}" type="pres">
      <dgm:prSet presAssocID="{1165292D-DE75-4C95-BDA3-C5BB34EEF6D1}" presName="compositeShape" presStyleCnt="0">
        <dgm:presLayoutVars>
          <dgm:chMax val="7"/>
          <dgm:dir/>
          <dgm:resizeHandles val="exact"/>
        </dgm:presLayoutVars>
      </dgm:prSet>
      <dgm:spPr/>
    </dgm:pt>
    <dgm:pt modelId="{3142A02F-64EC-4A88-8BA3-391E403A6875}" type="pres">
      <dgm:prSet presAssocID="{4FEBF827-45D8-4833-8E11-F8D82E811BEA}" presName="circ1" presStyleLbl="vennNode1" presStyleIdx="0" presStyleCnt="3"/>
      <dgm:spPr/>
      <dgm:t>
        <a:bodyPr/>
        <a:lstStyle/>
        <a:p>
          <a:endParaRPr lang="ru-RU"/>
        </a:p>
      </dgm:t>
    </dgm:pt>
    <dgm:pt modelId="{49C78FAA-19FC-49DD-B80F-F397250D0F43}" type="pres">
      <dgm:prSet presAssocID="{4FEBF827-45D8-4833-8E11-F8D82E811BEA}" presName="circ1Tx" presStyleLbl="revTx" presStyleIdx="0" presStyleCnt="0">
        <dgm:presLayoutVars>
          <dgm:chMax val="0"/>
          <dgm:chPref val="0"/>
          <dgm:bulletEnabled val="1"/>
        </dgm:presLayoutVars>
      </dgm:prSet>
      <dgm:spPr/>
      <dgm:t>
        <a:bodyPr/>
        <a:lstStyle/>
        <a:p>
          <a:endParaRPr lang="ru-RU"/>
        </a:p>
      </dgm:t>
    </dgm:pt>
    <dgm:pt modelId="{1B0BD0F2-E0DE-4C58-A1C2-70FF2C62DF45}" type="pres">
      <dgm:prSet presAssocID="{B9F5E1B7-FEEA-450F-AF19-E09EB0077F94}" presName="circ2" presStyleLbl="vennNode1" presStyleIdx="1" presStyleCnt="3"/>
      <dgm:spPr/>
      <dgm:t>
        <a:bodyPr/>
        <a:lstStyle/>
        <a:p>
          <a:endParaRPr lang="ru-RU"/>
        </a:p>
      </dgm:t>
    </dgm:pt>
    <dgm:pt modelId="{7F60F7A5-675F-4508-8033-DD1AE2824879}" type="pres">
      <dgm:prSet presAssocID="{B9F5E1B7-FEEA-450F-AF19-E09EB0077F94}" presName="circ2Tx" presStyleLbl="revTx" presStyleIdx="0" presStyleCnt="0">
        <dgm:presLayoutVars>
          <dgm:chMax val="0"/>
          <dgm:chPref val="0"/>
          <dgm:bulletEnabled val="1"/>
        </dgm:presLayoutVars>
      </dgm:prSet>
      <dgm:spPr/>
      <dgm:t>
        <a:bodyPr/>
        <a:lstStyle/>
        <a:p>
          <a:endParaRPr lang="ru-RU"/>
        </a:p>
      </dgm:t>
    </dgm:pt>
    <dgm:pt modelId="{21E81328-6AC3-4BD0-ABC3-98F505769A48}" type="pres">
      <dgm:prSet presAssocID="{8267FB42-4CFD-4BEA-BBBB-631D0113F09F}" presName="circ3" presStyleLbl="vennNode1" presStyleIdx="2" presStyleCnt="3"/>
      <dgm:spPr/>
      <dgm:t>
        <a:bodyPr/>
        <a:lstStyle/>
        <a:p>
          <a:endParaRPr lang="ru-RU"/>
        </a:p>
      </dgm:t>
    </dgm:pt>
    <dgm:pt modelId="{DF474523-4F0B-4C5C-80BD-811F92BF0275}" type="pres">
      <dgm:prSet presAssocID="{8267FB42-4CFD-4BEA-BBBB-631D0113F09F}" presName="circ3Tx" presStyleLbl="revTx" presStyleIdx="0" presStyleCnt="0">
        <dgm:presLayoutVars>
          <dgm:chMax val="0"/>
          <dgm:chPref val="0"/>
          <dgm:bulletEnabled val="1"/>
        </dgm:presLayoutVars>
      </dgm:prSet>
      <dgm:spPr/>
      <dgm:t>
        <a:bodyPr/>
        <a:lstStyle/>
        <a:p>
          <a:endParaRPr lang="ru-RU"/>
        </a:p>
      </dgm:t>
    </dgm:pt>
  </dgm:ptLst>
  <dgm:cxnLst>
    <dgm:cxn modelId="{4919D1CF-2F94-4446-BE2B-C43758D2EC8C}" type="presOf" srcId="{4FEBF827-45D8-4833-8E11-F8D82E811BEA}" destId="{49C78FAA-19FC-49DD-B80F-F397250D0F43}" srcOrd="1" destOrd="0" presId="urn:microsoft.com/office/officeart/2005/8/layout/venn1"/>
    <dgm:cxn modelId="{E0423E44-7778-43F1-BD32-FA975B6CFD9D}" srcId="{1165292D-DE75-4C95-BDA3-C5BB34EEF6D1}" destId="{4FEBF827-45D8-4833-8E11-F8D82E811BEA}" srcOrd="0" destOrd="0" parTransId="{5C5577AD-BF2A-458D-89AB-3A272BE982AD}" sibTransId="{6AE7DB52-99FE-470F-A69C-4BAC1B70D497}"/>
    <dgm:cxn modelId="{04DAB275-BF28-41D8-9E7E-335DCCE64392}" type="presOf" srcId="{B9F5E1B7-FEEA-450F-AF19-E09EB0077F94}" destId="{7F60F7A5-675F-4508-8033-DD1AE2824879}" srcOrd="1" destOrd="0" presId="urn:microsoft.com/office/officeart/2005/8/layout/venn1"/>
    <dgm:cxn modelId="{5A96868D-435F-4407-B220-59859FADCDA2}" type="presOf" srcId="{1165292D-DE75-4C95-BDA3-C5BB34EEF6D1}" destId="{D6B0C1C5-D571-4C38-85AB-D1D51FC096F5}" srcOrd="0" destOrd="0" presId="urn:microsoft.com/office/officeart/2005/8/layout/venn1"/>
    <dgm:cxn modelId="{A858D832-A15D-4ED0-8395-DE2E7ECFA67A}" type="presOf" srcId="{B9F5E1B7-FEEA-450F-AF19-E09EB0077F94}" destId="{1B0BD0F2-E0DE-4C58-A1C2-70FF2C62DF45}" srcOrd="0" destOrd="0" presId="urn:microsoft.com/office/officeart/2005/8/layout/venn1"/>
    <dgm:cxn modelId="{F010D3F5-00BE-4A6D-925A-7800B179D17E}" type="presOf" srcId="{4FEBF827-45D8-4833-8E11-F8D82E811BEA}" destId="{3142A02F-64EC-4A88-8BA3-391E403A6875}" srcOrd="0" destOrd="0" presId="urn:microsoft.com/office/officeart/2005/8/layout/venn1"/>
    <dgm:cxn modelId="{F3C187A8-3680-4D45-86EF-C10C03604214}" srcId="{1165292D-DE75-4C95-BDA3-C5BB34EEF6D1}" destId="{8267FB42-4CFD-4BEA-BBBB-631D0113F09F}" srcOrd="2" destOrd="0" parTransId="{D119BB34-2E91-423E-AFFA-07BC4D5F5A4F}" sibTransId="{EBBDF9A5-92B4-4EA2-9E27-767D8513BE1E}"/>
    <dgm:cxn modelId="{34E8F044-DCF4-42FA-83AA-9EE3F41A08CE}" srcId="{1165292D-DE75-4C95-BDA3-C5BB34EEF6D1}" destId="{B9F5E1B7-FEEA-450F-AF19-E09EB0077F94}" srcOrd="1" destOrd="0" parTransId="{06425396-A8BC-4BD1-904A-83AE9C4B76D5}" sibTransId="{7B3EDBC1-1C64-4D17-BFFA-1E0CBCF56F4C}"/>
    <dgm:cxn modelId="{5C6984A3-E9A7-476F-AE39-E6B859E7895A}" type="presOf" srcId="{8267FB42-4CFD-4BEA-BBBB-631D0113F09F}" destId="{21E81328-6AC3-4BD0-ABC3-98F505769A48}" srcOrd="0" destOrd="0" presId="urn:microsoft.com/office/officeart/2005/8/layout/venn1"/>
    <dgm:cxn modelId="{E67F1EAE-115C-4F08-82DC-3A2945162EF3}" type="presOf" srcId="{8267FB42-4CFD-4BEA-BBBB-631D0113F09F}" destId="{DF474523-4F0B-4C5C-80BD-811F92BF0275}" srcOrd="1" destOrd="0" presId="urn:microsoft.com/office/officeart/2005/8/layout/venn1"/>
    <dgm:cxn modelId="{AD022340-75A1-4E28-B74A-E2DD19A9C568}" type="presParOf" srcId="{D6B0C1C5-D571-4C38-85AB-D1D51FC096F5}" destId="{3142A02F-64EC-4A88-8BA3-391E403A6875}" srcOrd="0" destOrd="0" presId="urn:microsoft.com/office/officeart/2005/8/layout/venn1"/>
    <dgm:cxn modelId="{AF07005B-4785-4744-BDB8-04E49B4F983A}" type="presParOf" srcId="{D6B0C1C5-D571-4C38-85AB-D1D51FC096F5}" destId="{49C78FAA-19FC-49DD-B80F-F397250D0F43}" srcOrd="1" destOrd="0" presId="urn:microsoft.com/office/officeart/2005/8/layout/venn1"/>
    <dgm:cxn modelId="{A4CE5D5E-1C48-4354-9F6D-247D33EB800A}" type="presParOf" srcId="{D6B0C1C5-D571-4C38-85AB-D1D51FC096F5}" destId="{1B0BD0F2-E0DE-4C58-A1C2-70FF2C62DF45}" srcOrd="2" destOrd="0" presId="urn:microsoft.com/office/officeart/2005/8/layout/venn1"/>
    <dgm:cxn modelId="{D3D85E1A-F694-434F-8B4E-672261FCFE7F}" type="presParOf" srcId="{D6B0C1C5-D571-4C38-85AB-D1D51FC096F5}" destId="{7F60F7A5-675F-4508-8033-DD1AE2824879}" srcOrd="3" destOrd="0" presId="urn:microsoft.com/office/officeart/2005/8/layout/venn1"/>
    <dgm:cxn modelId="{2A24A7F5-15C6-40A5-AEE4-DD7708E7AECE}" type="presParOf" srcId="{D6B0C1C5-D571-4C38-85AB-D1D51FC096F5}" destId="{21E81328-6AC3-4BD0-ABC3-98F505769A48}" srcOrd="4" destOrd="0" presId="urn:microsoft.com/office/officeart/2005/8/layout/venn1"/>
    <dgm:cxn modelId="{3A747230-3639-4925-BDDE-74FED2267C7C}" type="presParOf" srcId="{D6B0C1C5-D571-4C38-85AB-D1D51FC096F5}" destId="{DF474523-4F0B-4C5C-80BD-811F92BF027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D274D-2F9A-49B4-83A0-6A5BBE4AFE40}" type="doc">
      <dgm:prSet loTypeId="urn:microsoft.com/office/officeart/2005/8/layout/cycle8" loCatId="cycle" qsTypeId="urn:microsoft.com/office/officeart/2005/8/quickstyle/simple1" qsCatId="simple" csTypeId="urn:microsoft.com/office/officeart/2005/8/colors/colorful1#6" csCatId="colorful" phldr="1"/>
      <dgm:spPr/>
      <dgm:t>
        <a:bodyPr/>
        <a:lstStyle/>
        <a:p>
          <a:endParaRPr lang="ru-RU"/>
        </a:p>
      </dgm:t>
    </dgm:pt>
    <dgm:pt modelId="{E21FC5FA-6D04-4510-A254-845C5DA89122}">
      <dgm:prSet phldrT="[Text]"/>
      <dgm:spPr/>
      <dgm:t>
        <a:bodyPr/>
        <a:lstStyle/>
        <a:p>
          <a:r>
            <a:rPr lang="lv-LV" dirty="0" smtClean="0"/>
            <a:t>Ģimene</a:t>
          </a:r>
          <a:endParaRPr lang="ru-RU" dirty="0"/>
        </a:p>
      </dgm:t>
    </dgm:pt>
    <dgm:pt modelId="{C5FF0BEA-667D-4ADE-BCF2-9ADB137617B9}" type="parTrans" cxnId="{BB516E52-A652-405B-90E2-CED597CBF973}">
      <dgm:prSet/>
      <dgm:spPr/>
      <dgm:t>
        <a:bodyPr/>
        <a:lstStyle/>
        <a:p>
          <a:endParaRPr lang="ru-RU"/>
        </a:p>
      </dgm:t>
    </dgm:pt>
    <dgm:pt modelId="{83A78C65-70FE-4FA9-B881-5A2EFFEB07F5}" type="sibTrans" cxnId="{BB516E52-A652-405B-90E2-CED597CBF973}">
      <dgm:prSet/>
      <dgm:spPr/>
      <dgm:t>
        <a:bodyPr/>
        <a:lstStyle/>
        <a:p>
          <a:endParaRPr lang="ru-RU"/>
        </a:p>
      </dgm:t>
    </dgm:pt>
    <dgm:pt modelId="{FEE37778-F51D-4666-95D6-87BEB17F1C0E}">
      <dgm:prSet phldrT="[Text]"/>
      <dgm:spPr/>
      <dgm:t>
        <a:bodyPr/>
        <a:lstStyle/>
        <a:p>
          <a:r>
            <a:rPr lang="lv-LV" dirty="0" smtClean="0"/>
            <a:t>Garīgums</a:t>
          </a:r>
          <a:endParaRPr lang="ru-RU" dirty="0"/>
        </a:p>
      </dgm:t>
    </dgm:pt>
    <dgm:pt modelId="{123CA6BE-51B8-41D2-9DB0-23913E8EDF52}" type="parTrans" cxnId="{A6D62D44-91B6-4F13-A148-FFC91A040812}">
      <dgm:prSet/>
      <dgm:spPr/>
      <dgm:t>
        <a:bodyPr/>
        <a:lstStyle/>
        <a:p>
          <a:endParaRPr lang="ru-RU"/>
        </a:p>
      </dgm:t>
    </dgm:pt>
    <dgm:pt modelId="{AD444C26-7E69-4F83-BC82-8A2AC0A7E0AB}" type="sibTrans" cxnId="{A6D62D44-91B6-4F13-A148-FFC91A040812}">
      <dgm:prSet/>
      <dgm:spPr/>
      <dgm:t>
        <a:bodyPr/>
        <a:lstStyle/>
        <a:p>
          <a:endParaRPr lang="ru-RU"/>
        </a:p>
      </dgm:t>
    </dgm:pt>
    <dgm:pt modelId="{88093E5D-E65F-44A6-879B-E9DB12C2C7A2}">
      <dgm:prSet phldrT="[Text]"/>
      <dgm:spPr/>
      <dgm:t>
        <a:bodyPr/>
        <a:lstStyle/>
        <a:p>
          <a:r>
            <a:rPr lang="lv-LV" dirty="0" smtClean="0"/>
            <a:t>Pilsoniskums</a:t>
          </a:r>
          <a:endParaRPr lang="ru-RU" dirty="0"/>
        </a:p>
      </dgm:t>
    </dgm:pt>
    <dgm:pt modelId="{5B7C0A93-AB19-4A0C-975D-E23CCE0E32A9}" type="parTrans" cxnId="{640F5A75-869E-4C76-AEF8-19AEFF3ADBBE}">
      <dgm:prSet/>
      <dgm:spPr/>
      <dgm:t>
        <a:bodyPr/>
        <a:lstStyle/>
        <a:p>
          <a:endParaRPr lang="ru-RU"/>
        </a:p>
      </dgm:t>
    </dgm:pt>
    <dgm:pt modelId="{6EB4112D-99AC-4C86-9C7C-8B5F6879EAFB}" type="sibTrans" cxnId="{640F5A75-869E-4C76-AEF8-19AEFF3ADBBE}">
      <dgm:prSet/>
      <dgm:spPr/>
      <dgm:t>
        <a:bodyPr/>
        <a:lstStyle/>
        <a:p>
          <a:endParaRPr lang="ru-RU"/>
        </a:p>
      </dgm:t>
    </dgm:pt>
    <dgm:pt modelId="{10891475-EB9C-4811-8CA1-6BB3EB30C03A}">
      <dgm:prSet phldrT="[Text]"/>
      <dgm:spPr/>
      <dgm:t>
        <a:bodyPr/>
        <a:lstStyle/>
        <a:p>
          <a:r>
            <a:rPr lang="lv-LV" dirty="0" smtClean="0"/>
            <a:t>Brīvais laiks</a:t>
          </a:r>
          <a:endParaRPr lang="ru-RU" dirty="0"/>
        </a:p>
      </dgm:t>
    </dgm:pt>
    <dgm:pt modelId="{7BA0A831-4A9F-475C-9235-33E6444D22E0}" type="parTrans" cxnId="{8E0650A6-D672-49D9-98FC-A9EC9EAE3505}">
      <dgm:prSet/>
      <dgm:spPr/>
      <dgm:t>
        <a:bodyPr/>
        <a:lstStyle/>
        <a:p>
          <a:endParaRPr lang="ru-RU"/>
        </a:p>
      </dgm:t>
    </dgm:pt>
    <dgm:pt modelId="{E4274F08-F97D-4240-BA8E-AF4B18F54DDC}" type="sibTrans" cxnId="{8E0650A6-D672-49D9-98FC-A9EC9EAE3505}">
      <dgm:prSet/>
      <dgm:spPr/>
      <dgm:t>
        <a:bodyPr/>
        <a:lstStyle/>
        <a:p>
          <a:endParaRPr lang="ru-RU"/>
        </a:p>
      </dgm:t>
    </dgm:pt>
    <dgm:pt modelId="{E9E7E5B2-F5F1-435E-8BA9-C38EDDDB776C}">
      <dgm:prSet phldrT="[Text]"/>
      <dgm:spPr/>
      <dgm:t>
        <a:bodyPr/>
        <a:lstStyle/>
        <a:p>
          <a:r>
            <a:rPr lang="de-DE" dirty="0" err="1" smtClean="0"/>
            <a:t>Darbs</a:t>
          </a:r>
          <a:endParaRPr lang="ru-RU" dirty="0"/>
        </a:p>
      </dgm:t>
    </dgm:pt>
    <dgm:pt modelId="{C41A0D78-C123-46E6-A3BB-AA0898BF5745}" type="parTrans" cxnId="{5B908153-32DD-40BA-94F7-3EC60A377AA3}">
      <dgm:prSet/>
      <dgm:spPr/>
      <dgm:t>
        <a:bodyPr/>
        <a:lstStyle/>
        <a:p>
          <a:endParaRPr lang="ru-RU"/>
        </a:p>
      </dgm:t>
    </dgm:pt>
    <dgm:pt modelId="{91C6853C-BD26-4B78-BD11-D5B7C51447F4}" type="sibTrans" cxnId="{5B908153-32DD-40BA-94F7-3EC60A377AA3}">
      <dgm:prSet/>
      <dgm:spPr/>
      <dgm:t>
        <a:bodyPr/>
        <a:lstStyle/>
        <a:p>
          <a:endParaRPr lang="ru-RU"/>
        </a:p>
      </dgm:t>
    </dgm:pt>
    <dgm:pt modelId="{094C8368-3162-4EC3-9048-36B93D398D29}" type="pres">
      <dgm:prSet presAssocID="{DDBD274D-2F9A-49B4-83A0-6A5BBE4AFE40}" presName="compositeShape" presStyleCnt="0">
        <dgm:presLayoutVars>
          <dgm:chMax val="7"/>
          <dgm:dir/>
          <dgm:resizeHandles val="exact"/>
        </dgm:presLayoutVars>
      </dgm:prSet>
      <dgm:spPr/>
      <dgm:t>
        <a:bodyPr/>
        <a:lstStyle/>
        <a:p>
          <a:endParaRPr lang="ru-RU"/>
        </a:p>
      </dgm:t>
    </dgm:pt>
    <dgm:pt modelId="{722720F1-0D02-4D25-8925-89603FF0B595}" type="pres">
      <dgm:prSet presAssocID="{DDBD274D-2F9A-49B4-83A0-6A5BBE4AFE40}" presName="wedge1" presStyleLbl="node1" presStyleIdx="0" presStyleCnt="5"/>
      <dgm:spPr/>
      <dgm:t>
        <a:bodyPr/>
        <a:lstStyle/>
        <a:p>
          <a:endParaRPr lang="ru-RU"/>
        </a:p>
      </dgm:t>
    </dgm:pt>
    <dgm:pt modelId="{7B97FAB8-E0CF-4349-9814-2FC51A56E9D5}" type="pres">
      <dgm:prSet presAssocID="{DDBD274D-2F9A-49B4-83A0-6A5BBE4AFE40}" presName="dummy1a" presStyleCnt="0"/>
      <dgm:spPr/>
    </dgm:pt>
    <dgm:pt modelId="{37A3E92A-F7D4-450A-AD0F-B1264FD2D585}" type="pres">
      <dgm:prSet presAssocID="{DDBD274D-2F9A-49B4-83A0-6A5BBE4AFE40}" presName="dummy1b" presStyleCnt="0"/>
      <dgm:spPr/>
    </dgm:pt>
    <dgm:pt modelId="{2384012F-62D6-463F-8A97-8B16E260576A}" type="pres">
      <dgm:prSet presAssocID="{DDBD274D-2F9A-49B4-83A0-6A5BBE4AFE40}" presName="wedge1Tx" presStyleLbl="node1" presStyleIdx="0" presStyleCnt="5">
        <dgm:presLayoutVars>
          <dgm:chMax val="0"/>
          <dgm:chPref val="0"/>
          <dgm:bulletEnabled val="1"/>
        </dgm:presLayoutVars>
      </dgm:prSet>
      <dgm:spPr/>
      <dgm:t>
        <a:bodyPr/>
        <a:lstStyle/>
        <a:p>
          <a:endParaRPr lang="ru-RU"/>
        </a:p>
      </dgm:t>
    </dgm:pt>
    <dgm:pt modelId="{6512CA0C-94FD-45CF-BB2C-7EEE43CAC902}" type="pres">
      <dgm:prSet presAssocID="{DDBD274D-2F9A-49B4-83A0-6A5BBE4AFE40}" presName="wedge2" presStyleLbl="node1" presStyleIdx="1" presStyleCnt="5"/>
      <dgm:spPr/>
      <dgm:t>
        <a:bodyPr/>
        <a:lstStyle/>
        <a:p>
          <a:endParaRPr lang="ru-RU"/>
        </a:p>
      </dgm:t>
    </dgm:pt>
    <dgm:pt modelId="{3BC193E3-BC48-4043-9C2E-752A6C21808C}" type="pres">
      <dgm:prSet presAssocID="{DDBD274D-2F9A-49B4-83A0-6A5BBE4AFE40}" presName="dummy2a" presStyleCnt="0"/>
      <dgm:spPr/>
    </dgm:pt>
    <dgm:pt modelId="{DACCE1DE-E880-4958-9C13-FF2D730CF6F0}" type="pres">
      <dgm:prSet presAssocID="{DDBD274D-2F9A-49B4-83A0-6A5BBE4AFE40}" presName="dummy2b" presStyleCnt="0"/>
      <dgm:spPr/>
    </dgm:pt>
    <dgm:pt modelId="{095E49CE-DF3E-4A9C-A197-A01C4611B6C2}" type="pres">
      <dgm:prSet presAssocID="{DDBD274D-2F9A-49B4-83A0-6A5BBE4AFE40}" presName="wedge2Tx" presStyleLbl="node1" presStyleIdx="1" presStyleCnt="5">
        <dgm:presLayoutVars>
          <dgm:chMax val="0"/>
          <dgm:chPref val="0"/>
          <dgm:bulletEnabled val="1"/>
        </dgm:presLayoutVars>
      </dgm:prSet>
      <dgm:spPr/>
      <dgm:t>
        <a:bodyPr/>
        <a:lstStyle/>
        <a:p>
          <a:endParaRPr lang="ru-RU"/>
        </a:p>
      </dgm:t>
    </dgm:pt>
    <dgm:pt modelId="{7EA90351-DD00-4EAE-9B14-55BF6B9AC11B}" type="pres">
      <dgm:prSet presAssocID="{DDBD274D-2F9A-49B4-83A0-6A5BBE4AFE40}" presName="wedge3" presStyleLbl="node1" presStyleIdx="2" presStyleCnt="5"/>
      <dgm:spPr/>
      <dgm:t>
        <a:bodyPr/>
        <a:lstStyle/>
        <a:p>
          <a:endParaRPr lang="ru-RU"/>
        </a:p>
      </dgm:t>
    </dgm:pt>
    <dgm:pt modelId="{271E9F69-5EA0-4005-914F-8C428E37A190}" type="pres">
      <dgm:prSet presAssocID="{DDBD274D-2F9A-49B4-83A0-6A5BBE4AFE40}" presName="dummy3a" presStyleCnt="0"/>
      <dgm:spPr/>
    </dgm:pt>
    <dgm:pt modelId="{D0548DFD-92DD-426C-A1F2-345E078E0D21}" type="pres">
      <dgm:prSet presAssocID="{DDBD274D-2F9A-49B4-83A0-6A5BBE4AFE40}" presName="dummy3b" presStyleCnt="0"/>
      <dgm:spPr/>
    </dgm:pt>
    <dgm:pt modelId="{DD570C2C-9700-4F69-8466-EED77CAF9849}" type="pres">
      <dgm:prSet presAssocID="{DDBD274D-2F9A-49B4-83A0-6A5BBE4AFE40}" presName="wedge3Tx" presStyleLbl="node1" presStyleIdx="2" presStyleCnt="5">
        <dgm:presLayoutVars>
          <dgm:chMax val="0"/>
          <dgm:chPref val="0"/>
          <dgm:bulletEnabled val="1"/>
        </dgm:presLayoutVars>
      </dgm:prSet>
      <dgm:spPr/>
      <dgm:t>
        <a:bodyPr/>
        <a:lstStyle/>
        <a:p>
          <a:endParaRPr lang="ru-RU"/>
        </a:p>
      </dgm:t>
    </dgm:pt>
    <dgm:pt modelId="{374BE667-1025-410E-8C4A-C91D3DA09651}" type="pres">
      <dgm:prSet presAssocID="{DDBD274D-2F9A-49B4-83A0-6A5BBE4AFE40}" presName="wedge4" presStyleLbl="node1" presStyleIdx="3" presStyleCnt="5"/>
      <dgm:spPr/>
      <dgm:t>
        <a:bodyPr/>
        <a:lstStyle/>
        <a:p>
          <a:endParaRPr lang="ru-RU"/>
        </a:p>
      </dgm:t>
    </dgm:pt>
    <dgm:pt modelId="{1F5AC8A3-F19B-4FC6-8EA5-8183D898F215}" type="pres">
      <dgm:prSet presAssocID="{DDBD274D-2F9A-49B4-83A0-6A5BBE4AFE40}" presName="dummy4a" presStyleCnt="0"/>
      <dgm:spPr/>
    </dgm:pt>
    <dgm:pt modelId="{701726B9-C49A-415C-B434-BD9D415D1565}" type="pres">
      <dgm:prSet presAssocID="{DDBD274D-2F9A-49B4-83A0-6A5BBE4AFE40}" presName="dummy4b" presStyleCnt="0"/>
      <dgm:spPr/>
    </dgm:pt>
    <dgm:pt modelId="{B47A6351-8052-44AA-B436-B8727D261550}" type="pres">
      <dgm:prSet presAssocID="{DDBD274D-2F9A-49B4-83A0-6A5BBE4AFE40}" presName="wedge4Tx" presStyleLbl="node1" presStyleIdx="3" presStyleCnt="5">
        <dgm:presLayoutVars>
          <dgm:chMax val="0"/>
          <dgm:chPref val="0"/>
          <dgm:bulletEnabled val="1"/>
        </dgm:presLayoutVars>
      </dgm:prSet>
      <dgm:spPr/>
      <dgm:t>
        <a:bodyPr/>
        <a:lstStyle/>
        <a:p>
          <a:endParaRPr lang="ru-RU"/>
        </a:p>
      </dgm:t>
    </dgm:pt>
    <dgm:pt modelId="{823E3F57-4E9F-411E-9848-D70621A96CF4}" type="pres">
      <dgm:prSet presAssocID="{DDBD274D-2F9A-49B4-83A0-6A5BBE4AFE40}" presName="wedge5" presStyleLbl="node1" presStyleIdx="4" presStyleCnt="5"/>
      <dgm:spPr/>
      <dgm:t>
        <a:bodyPr/>
        <a:lstStyle/>
        <a:p>
          <a:endParaRPr lang="ru-RU"/>
        </a:p>
      </dgm:t>
    </dgm:pt>
    <dgm:pt modelId="{0C5044E7-E069-4184-895B-F609B9CE022F}" type="pres">
      <dgm:prSet presAssocID="{DDBD274D-2F9A-49B4-83A0-6A5BBE4AFE40}" presName="dummy5a" presStyleCnt="0"/>
      <dgm:spPr/>
    </dgm:pt>
    <dgm:pt modelId="{25C376B9-80C9-49DC-85A5-C44D4BEB42EE}" type="pres">
      <dgm:prSet presAssocID="{DDBD274D-2F9A-49B4-83A0-6A5BBE4AFE40}" presName="dummy5b" presStyleCnt="0"/>
      <dgm:spPr/>
    </dgm:pt>
    <dgm:pt modelId="{AFD26392-9932-44E0-8A8F-301F625242F8}" type="pres">
      <dgm:prSet presAssocID="{DDBD274D-2F9A-49B4-83A0-6A5BBE4AFE40}" presName="wedge5Tx" presStyleLbl="node1" presStyleIdx="4" presStyleCnt="5">
        <dgm:presLayoutVars>
          <dgm:chMax val="0"/>
          <dgm:chPref val="0"/>
          <dgm:bulletEnabled val="1"/>
        </dgm:presLayoutVars>
      </dgm:prSet>
      <dgm:spPr/>
      <dgm:t>
        <a:bodyPr/>
        <a:lstStyle/>
        <a:p>
          <a:endParaRPr lang="ru-RU"/>
        </a:p>
      </dgm:t>
    </dgm:pt>
    <dgm:pt modelId="{D442D585-139A-47C9-9626-C01836D1DABD}" type="pres">
      <dgm:prSet presAssocID="{83A78C65-70FE-4FA9-B881-5A2EFFEB07F5}" presName="arrowWedge1" presStyleLbl="fgSibTrans2D1" presStyleIdx="0" presStyleCnt="5"/>
      <dgm:spPr/>
    </dgm:pt>
    <dgm:pt modelId="{292BB2A5-E13A-485C-97F3-5678F4528A12}" type="pres">
      <dgm:prSet presAssocID="{AD444C26-7E69-4F83-BC82-8A2AC0A7E0AB}" presName="arrowWedge2" presStyleLbl="fgSibTrans2D1" presStyleIdx="1" presStyleCnt="5"/>
      <dgm:spPr/>
    </dgm:pt>
    <dgm:pt modelId="{973586A6-6419-44E0-8457-6F65B50C9416}" type="pres">
      <dgm:prSet presAssocID="{6EB4112D-99AC-4C86-9C7C-8B5F6879EAFB}" presName="arrowWedge3" presStyleLbl="fgSibTrans2D1" presStyleIdx="2" presStyleCnt="5"/>
      <dgm:spPr/>
    </dgm:pt>
    <dgm:pt modelId="{10B16DB9-5144-4E39-A6C4-F8DF7D246683}" type="pres">
      <dgm:prSet presAssocID="{E4274F08-F97D-4240-BA8E-AF4B18F54DDC}" presName="arrowWedge4" presStyleLbl="fgSibTrans2D1" presStyleIdx="3" presStyleCnt="5"/>
      <dgm:spPr/>
    </dgm:pt>
    <dgm:pt modelId="{3E694146-DCE7-425B-9EE3-BFD118AB7027}" type="pres">
      <dgm:prSet presAssocID="{91C6853C-BD26-4B78-BD11-D5B7C51447F4}" presName="arrowWedge5" presStyleLbl="fgSibTrans2D1" presStyleIdx="4" presStyleCnt="5"/>
      <dgm:spPr/>
    </dgm:pt>
  </dgm:ptLst>
  <dgm:cxnLst>
    <dgm:cxn modelId="{145501FC-ADEA-460E-83EE-129D7E67B4FF}" type="presOf" srcId="{DDBD274D-2F9A-49B4-83A0-6A5BBE4AFE40}" destId="{094C8368-3162-4EC3-9048-36B93D398D29}" srcOrd="0" destOrd="0" presId="urn:microsoft.com/office/officeart/2005/8/layout/cycle8"/>
    <dgm:cxn modelId="{C7B0A031-8B96-4A98-8C20-75D934D2FB65}" type="presOf" srcId="{10891475-EB9C-4811-8CA1-6BB3EB30C03A}" destId="{374BE667-1025-410E-8C4A-C91D3DA09651}" srcOrd="0" destOrd="0" presId="urn:microsoft.com/office/officeart/2005/8/layout/cycle8"/>
    <dgm:cxn modelId="{C366068A-DFC6-45C3-9926-02EDC3FC5D9F}" type="presOf" srcId="{E21FC5FA-6D04-4510-A254-845C5DA89122}" destId="{2384012F-62D6-463F-8A97-8B16E260576A}" srcOrd="1" destOrd="0" presId="urn:microsoft.com/office/officeart/2005/8/layout/cycle8"/>
    <dgm:cxn modelId="{8853F3AF-B7EB-4945-97A4-85FBB3E3BD77}" type="presOf" srcId="{FEE37778-F51D-4666-95D6-87BEB17F1C0E}" destId="{6512CA0C-94FD-45CF-BB2C-7EEE43CAC902}" srcOrd="0" destOrd="0" presId="urn:microsoft.com/office/officeart/2005/8/layout/cycle8"/>
    <dgm:cxn modelId="{8E0650A6-D672-49D9-98FC-A9EC9EAE3505}" srcId="{DDBD274D-2F9A-49B4-83A0-6A5BBE4AFE40}" destId="{10891475-EB9C-4811-8CA1-6BB3EB30C03A}" srcOrd="3" destOrd="0" parTransId="{7BA0A831-4A9F-475C-9235-33E6444D22E0}" sibTransId="{E4274F08-F97D-4240-BA8E-AF4B18F54DDC}"/>
    <dgm:cxn modelId="{640F5A75-869E-4C76-AEF8-19AEFF3ADBBE}" srcId="{DDBD274D-2F9A-49B4-83A0-6A5BBE4AFE40}" destId="{88093E5D-E65F-44A6-879B-E9DB12C2C7A2}" srcOrd="2" destOrd="0" parTransId="{5B7C0A93-AB19-4A0C-975D-E23CCE0E32A9}" sibTransId="{6EB4112D-99AC-4C86-9C7C-8B5F6879EAFB}"/>
    <dgm:cxn modelId="{8B0E134D-0B2C-477D-9D28-396E596915D7}" type="presOf" srcId="{FEE37778-F51D-4666-95D6-87BEB17F1C0E}" destId="{095E49CE-DF3E-4A9C-A197-A01C4611B6C2}" srcOrd="1" destOrd="0" presId="urn:microsoft.com/office/officeart/2005/8/layout/cycle8"/>
    <dgm:cxn modelId="{5B908153-32DD-40BA-94F7-3EC60A377AA3}" srcId="{DDBD274D-2F9A-49B4-83A0-6A5BBE4AFE40}" destId="{E9E7E5B2-F5F1-435E-8BA9-C38EDDDB776C}" srcOrd="4" destOrd="0" parTransId="{C41A0D78-C123-46E6-A3BB-AA0898BF5745}" sibTransId="{91C6853C-BD26-4B78-BD11-D5B7C51447F4}"/>
    <dgm:cxn modelId="{32B68FEA-1153-4637-84EB-50660620EC1E}" type="presOf" srcId="{E21FC5FA-6D04-4510-A254-845C5DA89122}" destId="{722720F1-0D02-4D25-8925-89603FF0B595}" srcOrd="0" destOrd="0" presId="urn:microsoft.com/office/officeart/2005/8/layout/cycle8"/>
    <dgm:cxn modelId="{A6D62D44-91B6-4F13-A148-FFC91A040812}" srcId="{DDBD274D-2F9A-49B4-83A0-6A5BBE4AFE40}" destId="{FEE37778-F51D-4666-95D6-87BEB17F1C0E}" srcOrd="1" destOrd="0" parTransId="{123CA6BE-51B8-41D2-9DB0-23913E8EDF52}" sibTransId="{AD444C26-7E69-4F83-BC82-8A2AC0A7E0AB}"/>
    <dgm:cxn modelId="{BB516E52-A652-405B-90E2-CED597CBF973}" srcId="{DDBD274D-2F9A-49B4-83A0-6A5BBE4AFE40}" destId="{E21FC5FA-6D04-4510-A254-845C5DA89122}" srcOrd="0" destOrd="0" parTransId="{C5FF0BEA-667D-4ADE-BCF2-9ADB137617B9}" sibTransId="{83A78C65-70FE-4FA9-B881-5A2EFFEB07F5}"/>
    <dgm:cxn modelId="{B381944C-B33D-44AD-8FE7-585D7A83DFC4}" type="presOf" srcId="{88093E5D-E65F-44A6-879B-E9DB12C2C7A2}" destId="{DD570C2C-9700-4F69-8466-EED77CAF9849}" srcOrd="1" destOrd="0" presId="urn:microsoft.com/office/officeart/2005/8/layout/cycle8"/>
    <dgm:cxn modelId="{851EFB0C-AE81-4388-BC15-5F8BCC3B24F2}" type="presOf" srcId="{10891475-EB9C-4811-8CA1-6BB3EB30C03A}" destId="{B47A6351-8052-44AA-B436-B8727D261550}" srcOrd="1" destOrd="0" presId="urn:microsoft.com/office/officeart/2005/8/layout/cycle8"/>
    <dgm:cxn modelId="{F7D4045A-5D76-442F-BB7F-3E2B78E15C42}" type="presOf" srcId="{E9E7E5B2-F5F1-435E-8BA9-C38EDDDB776C}" destId="{AFD26392-9932-44E0-8A8F-301F625242F8}" srcOrd="1" destOrd="0" presId="urn:microsoft.com/office/officeart/2005/8/layout/cycle8"/>
    <dgm:cxn modelId="{B9940AAB-8E86-4E2F-BE89-8A963D0F7EAB}" type="presOf" srcId="{88093E5D-E65F-44A6-879B-E9DB12C2C7A2}" destId="{7EA90351-DD00-4EAE-9B14-55BF6B9AC11B}" srcOrd="0" destOrd="0" presId="urn:microsoft.com/office/officeart/2005/8/layout/cycle8"/>
    <dgm:cxn modelId="{D6384F34-B454-4814-982B-E66838FFEBDC}" type="presOf" srcId="{E9E7E5B2-F5F1-435E-8BA9-C38EDDDB776C}" destId="{823E3F57-4E9F-411E-9848-D70621A96CF4}" srcOrd="0" destOrd="0" presId="urn:microsoft.com/office/officeart/2005/8/layout/cycle8"/>
    <dgm:cxn modelId="{1383BD24-45C0-4AF8-BCBB-FB1FF3B042EA}" type="presParOf" srcId="{094C8368-3162-4EC3-9048-36B93D398D29}" destId="{722720F1-0D02-4D25-8925-89603FF0B595}" srcOrd="0" destOrd="0" presId="urn:microsoft.com/office/officeart/2005/8/layout/cycle8"/>
    <dgm:cxn modelId="{93437E35-C310-41A2-A043-C72A41BAA415}" type="presParOf" srcId="{094C8368-3162-4EC3-9048-36B93D398D29}" destId="{7B97FAB8-E0CF-4349-9814-2FC51A56E9D5}" srcOrd="1" destOrd="0" presId="urn:microsoft.com/office/officeart/2005/8/layout/cycle8"/>
    <dgm:cxn modelId="{5C935BAF-53D3-446E-BB38-7932AB556C5C}" type="presParOf" srcId="{094C8368-3162-4EC3-9048-36B93D398D29}" destId="{37A3E92A-F7D4-450A-AD0F-B1264FD2D585}" srcOrd="2" destOrd="0" presId="urn:microsoft.com/office/officeart/2005/8/layout/cycle8"/>
    <dgm:cxn modelId="{CE48441D-221B-45AE-8990-2339A7156529}" type="presParOf" srcId="{094C8368-3162-4EC3-9048-36B93D398D29}" destId="{2384012F-62D6-463F-8A97-8B16E260576A}" srcOrd="3" destOrd="0" presId="urn:microsoft.com/office/officeart/2005/8/layout/cycle8"/>
    <dgm:cxn modelId="{05C66CD1-FEBC-4172-A3C3-A2026E7FF99D}" type="presParOf" srcId="{094C8368-3162-4EC3-9048-36B93D398D29}" destId="{6512CA0C-94FD-45CF-BB2C-7EEE43CAC902}" srcOrd="4" destOrd="0" presId="urn:microsoft.com/office/officeart/2005/8/layout/cycle8"/>
    <dgm:cxn modelId="{3CD28A37-6EFA-45CA-9499-05874E366A23}" type="presParOf" srcId="{094C8368-3162-4EC3-9048-36B93D398D29}" destId="{3BC193E3-BC48-4043-9C2E-752A6C21808C}" srcOrd="5" destOrd="0" presId="urn:microsoft.com/office/officeart/2005/8/layout/cycle8"/>
    <dgm:cxn modelId="{22E31BD9-C2AB-4004-8BAA-E1A4393A36A9}" type="presParOf" srcId="{094C8368-3162-4EC3-9048-36B93D398D29}" destId="{DACCE1DE-E880-4958-9C13-FF2D730CF6F0}" srcOrd="6" destOrd="0" presId="urn:microsoft.com/office/officeart/2005/8/layout/cycle8"/>
    <dgm:cxn modelId="{35308515-54A1-45F2-BB3A-095E2139F466}" type="presParOf" srcId="{094C8368-3162-4EC3-9048-36B93D398D29}" destId="{095E49CE-DF3E-4A9C-A197-A01C4611B6C2}" srcOrd="7" destOrd="0" presId="urn:microsoft.com/office/officeart/2005/8/layout/cycle8"/>
    <dgm:cxn modelId="{44A50DB5-E886-4AEC-9F49-D96687B02EF7}" type="presParOf" srcId="{094C8368-3162-4EC3-9048-36B93D398D29}" destId="{7EA90351-DD00-4EAE-9B14-55BF6B9AC11B}" srcOrd="8" destOrd="0" presId="urn:microsoft.com/office/officeart/2005/8/layout/cycle8"/>
    <dgm:cxn modelId="{0964CFCC-ACC8-43FC-88C6-F536874E4F46}" type="presParOf" srcId="{094C8368-3162-4EC3-9048-36B93D398D29}" destId="{271E9F69-5EA0-4005-914F-8C428E37A190}" srcOrd="9" destOrd="0" presId="urn:microsoft.com/office/officeart/2005/8/layout/cycle8"/>
    <dgm:cxn modelId="{E3B48B04-43F6-4EAA-8E30-7D9E2F7FEF48}" type="presParOf" srcId="{094C8368-3162-4EC3-9048-36B93D398D29}" destId="{D0548DFD-92DD-426C-A1F2-345E078E0D21}" srcOrd="10" destOrd="0" presId="urn:microsoft.com/office/officeart/2005/8/layout/cycle8"/>
    <dgm:cxn modelId="{4B314FB3-7B7D-4F32-89AA-5C4EDF143CB6}" type="presParOf" srcId="{094C8368-3162-4EC3-9048-36B93D398D29}" destId="{DD570C2C-9700-4F69-8466-EED77CAF9849}" srcOrd="11" destOrd="0" presId="urn:microsoft.com/office/officeart/2005/8/layout/cycle8"/>
    <dgm:cxn modelId="{DCBBDA02-6458-4F3C-90A3-98A31084CEF4}" type="presParOf" srcId="{094C8368-3162-4EC3-9048-36B93D398D29}" destId="{374BE667-1025-410E-8C4A-C91D3DA09651}" srcOrd="12" destOrd="0" presId="urn:microsoft.com/office/officeart/2005/8/layout/cycle8"/>
    <dgm:cxn modelId="{3AAF7C32-D27B-41AB-BC3C-8C801CD553B2}" type="presParOf" srcId="{094C8368-3162-4EC3-9048-36B93D398D29}" destId="{1F5AC8A3-F19B-4FC6-8EA5-8183D898F215}" srcOrd="13" destOrd="0" presId="urn:microsoft.com/office/officeart/2005/8/layout/cycle8"/>
    <dgm:cxn modelId="{CCE60E05-DDEE-49CE-92D1-751A3BCCB039}" type="presParOf" srcId="{094C8368-3162-4EC3-9048-36B93D398D29}" destId="{701726B9-C49A-415C-B434-BD9D415D1565}" srcOrd="14" destOrd="0" presId="urn:microsoft.com/office/officeart/2005/8/layout/cycle8"/>
    <dgm:cxn modelId="{26929C3A-585A-4A4E-9743-BB82A4581CC2}" type="presParOf" srcId="{094C8368-3162-4EC3-9048-36B93D398D29}" destId="{B47A6351-8052-44AA-B436-B8727D261550}" srcOrd="15" destOrd="0" presId="urn:microsoft.com/office/officeart/2005/8/layout/cycle8"/>
    <dgm:cxn modelId="{B2AB4AE7-B8A5-422C-A9CC-1B1F19F5E4B3}" type="presParOf" srcId="{094C8368-3162-4EC3-9048-36B93D398D29}" destId="{823E3F57-4E9F-411E-9848-D70621A96CF4}" srcOrd="16" destOrd="0" presId="urn:microsoft.com/office/officeart/2005/8/layout/cycle8"/>
    <dgm:cxn modelId="{FB9459BF-D0E6-4708-A47C-B2C82D1391D6}" type="presParOf" srcId="{094C8368-3162-4EC3-9048-36B93D398D29}" destId="{0C5044E7-E069-4184-895B-F609B9CE022F}" srcOrd="17" destOrd="0" presId="urn:microsoft.com/office/officeart/2005/8/layout/cycle8"/>
    <dgm:cxn modelId="{D8A9C590-56B8-4362-A1E3-82D31BB51EAB}" type="presParOf" srcId="{094C8368-3162-4EC3-9048-36B93D398D29}" destId="{25C376B9-80C9-49DC-85A5-C44D4BEB42EE}" srcOrd="18" destOrd="0" presId="urn:microsoft.com/office/officeart/2005/8/layout/cycle8"/>
    <dgm:cxn modelId="{BE602523-AE17-452D-88FC-048D778EA4D9}" type="presParOf" srcId="{094C8368-3162-4EC3-9048-36B93D398D29}" destId="{AFD26392-9932-44E0-8A8F-301F625242F8}" srcOrd="19" destOrd="0" presId="urn:microsoft.com/office/officeart/2005/8/layout/cycle8"/>
    <dgm:cxn modelId="{FF3E5DC5-E9FC-43BE-B074-C6AA4054E600}" type="presParOf" srcId="{094C8368-3162-4EC3-9048-36B93D398D29}" destId="{D442D585-139A-47C9-9626-C01836D1DABD}" srcOrd="20" destOrd="0" presId="urn:microsoft.com/office/officeart/2005/8/layout/cycle8"/>
    <dgm:cxn modelId="{379ED07E-0F41-47C8-A32D-833AB915B89B}" type="presParOf" srcId="{094C8368-3162-4EC3-9048-36B93D398D29}" destId="{292BB2A5-E13A-485C-97F3-5678F4528A12}" srcOrd="21" destOrd="0" presId="urn:microsoft.com/office/officeart/2005/8/layout/cycle8"/>
    <dgm:cxn modelId="{547FB20C-0695-454B-A96F-0256E94F005D}" type="presParOf" srcId="{094C8368-3162-4EC3-9048-36B93D398D29}" destId="{973586A6-6419-44E0-8457-6F65B50C9416}" srcOrd="22" destOrd="0" presId="urn:microsoft.com/office/officeart/2005/8/layout/cycle8"/>
    <dgm:cxn modelId="{C5638BBC-9EA6-4F0A-A370-4FC40618B3E0}" type="presParOf" srcId="{094C8368-3162-4EC3-9048-36B93D398D29}" destId="{10B16DB9-5144-4E39-A6C4-F8DF7D246683}" srcOrd="23" destOrd="0" presId="urn:microsoft.com/office/officeart/2005/8/layout/cycle8"/>
    <dgm:cxn modelId="{CB14EDFB-64A7-447E-B2D8-D4255AEEEF40}" type="presParOf" srcId="{094C8368-3162-4EC3-9048-36B93D398D29}" destId="{3E694146-DCE7-425B-9EE3-BFD118AB7027}"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720F1-0D02-4D25-8925-89603FF0B595}">
      <dsp:nvSpPr>
        <dsp:cNvPr id="0" name=""/>
        <dsp:cNvSpPr/>
      </dsp:nvSpPr>
      <dsp:spPr>
        <a:xfrm>
          <a:off x="1341104" y="287723"/>
          <a:ext cx="3904488" cy="3904488"/>
        </a:xfrm>
        <a:prstGeom prst="pie">
          <a:avLst>
            <a:gd name="adj1" fmla="val 16200000"/>
            <a:gd name="adj2" fmla="val 205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kern="1200" dirty="0" smtClean="0"/>
            <a:t>Ģimene</a:t>
          </a:r>
          <a:endParaRPr lang="ru-RU" sz="1600" kern="1200" dirty="0"/>
        </a:p>
      </dsp:txBody>
      <dsp:txXfrm>
        <a:off x="3377946" y="944049"/>
        <a:ext cx="1255014" cy="836676"/>
      </dsp:txXfrm>
    </dsp:sp>
    <dsp:sp modelId="{6512CA0C-94FD-45CF-BB2C-7EEE43CAC902}">
      <dsp:nvSpPr>
        <dsp:cNvPr id="0" name=""/>
        <dsp:cNvSpPr/>
      </dsp:nvSpPr>
      <dsp:spPr>
        <a:xfrm>
          <a:off x="1374571" y="391843"/>
          <a:ext cx="3904488" cy="3904488"/>
        </a:xfrm>
        <a:prstGeom prst="pie">
          <a:avLst>
            <a:gd name="adj1" fmla="val 20520000"/>
            <a:gd name="adj2" fmla="val 32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kern="1200" dirty="0" smtClean="0"/>
            <a:t>Garīgums</a:t>
          </a:r>
          <a:endParaRPr lang="ru-RU" sz="1600" kern="1200" dirty="0"/>
        </a:p>
      </dsp:txBody>
      <dsp:txXfrm>
        <a:off x="3889248" y="2175822"/>
        <a:ext cx="1162050" cy="929640"/>
      </dsp:txXfrm>
    </dsp:sp>
    <dsp:sp modelId="{7EA90351-DD00-4EAE-9B14-55BF6B9AC11B}">
      <dsp:nvSpPr>
        <dsp:cNvPr id="0" name=""/>
        <dsp:cNvSpPr/>
      </dsp:nvSpPr>
      <dsp:spPr>
        <a:xfrm>
          <a:off x="1286255" y="455988"/>
          <a:ext cx="3904488" cy="3904488"/>
        </a:xfrm>
        <a:prstGeom prst="pie">
          <a:avLst>
            <a:gd name="adj1" fmla="val 3240000"/>
            <a:gd name="adj2" fmla="val 756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kern="1200" dirty="0" smtClean="0"/>
            <a:t>Pilsoniskums</a:t>
          </a:r>
          <a:endParaRPr lang="ru-RU" sz="1600" kern="1200" dirty="0"/>
        </a:p>
      </dsp:txBody>
      <dsp:txXfrm>
        <a:off x="2680716" y="3198426"/>
        <a:ext cx="1115568" cy="1022604"/>
      </dsp:txXfrm>
    </dsp:sp>
    <dsp:sp modelId="{374BE667-1025-410E-8C4A-C91D3DA09651}">
      <dsp:nvSpPr>
        <dsp:cNvPr id="0" name=""/>
        <dsp:cNvSpPr/>
      </dsp:nvSpPr>
      <dsp:spPr>
        <a:xfrm>
          <a:off x="1197940" y="391843"/>
          <a:ext cx="3904488" cy="3904488"/>
        </a:xfrm>
        <a:prstGeom prst="pie">
          <a:avLst>
            <a:gd name="adj1" fmla="val 7560000"/>
            <a:gd name="adj2" fmla="val 1188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lv-LV" sz="1600" kern="1200" dirty="0" smtClean="0"/>
            <a:t>Brīvais laiks</a:t>
          </a:r>
          <a:endParaRPr lang="ru-RU" sz="1600" kern="1200" dirty="0"/>
        </a:p>
      </dsp:txBody>
      <dsp:txXfrm>
        <a:off x="1425701" y="2175822"/>
        <a:ext cx="1162050" cy="929640"/>
      </dsp:txXfrm>
    </dsp:sp>
    <dsp:sp modelId="{823E3F57-4E9F-411E-9848-D70621A96CF4}">
      <dsp:nvSpPr>
        <dsp:cNvPr id="0" name=""/>
        <dsp:cNvSpPr/>
      </dsp:nvSpPr>
      <dsp:spPr>
        <a:xfrm>
          <a:off x="1231407" y="287723"/>
          <a:ext cx="3904488" cy="3904488"/>
        </a:xfrm>
        <a:prstGeom prst="pie">
          <a:avLst>
            <a:gd name="adj1" fmla="val 1188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err="1" smtClean="0"/>
            <a:t>Darbs</a:t>
          </a:r>
          <a:endParaRPr lang="ru-RU" sz="1600" kern="1200" dirty="0"/>
        </a:p>
      </dsp:txBody>
      <dsp:txXfrm>
        <a:off x="1844039" y="944049"/>
        <a:ext cx="1255014" cy="836676"/>
      </dsp:txXfrm>
    </dsp:sp>
    <dsp:sp modelId="{D442D585-139A-47C9-9626-C01836D1DABD}">
      <dsp:nvSpPr>
        <dsp:cNvPr id="0" name=""/>
        <dsp:cNvSpPr/>
      </dsp:nvSpPr>
      <dsp:spPr>
        <a:xfrm>
          <a:off x="1099214" y="46017"/>
          <a:ext cx="4387900" cy="4387900"/>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2BB2A5-E13A-485C-97F3-5678F4528A12}">
      <dsp:nvSpPr>
        <dsp:cNvPr id="0" name=""/>
        <dsp:cNvSpPr/>
      </dsp:nvSpPr>
      <dsp:spPr>
        <a:xfrm>
          <a:off x="1133135" y="150102"/>
          <a:ext cx="4387900" cy="4387900"/>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3586A6-6419-44E0-8457-6F65B50C9416}">
      <dsp:nvSpPr>
        <dsp:cNvPr id="0" name=""/>
        <dsp:cNvSpPr/>
      </dsp:nvSpPr>
      <dsp:spPr>
        <a:xfrm>
          <a:off x="1044549" y="214443"/>
          <a:ext cx="4387900" cy="4387900"/>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B16DB9-5144-4E39-A6C4-F8DF7D246683}">
      <dsp:nvSpPr>
        <dsp:cNvPr id="0" name=""/>
        <dsp:cNvSpPr/>
      </dsp:nvSpPr>
      <dsp:spPr>
        <a:xfrm>
          <a:off x="955963" y="150102"/>
          <a:ext cx="4387900" cy="4387900"/>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694146-DCE7-425B-9EE3-BFD118AB7027}">
      <dsp:nvSpPr>
        <dsp:cNvPr id="0" name=""/>
        <dsp:cNvSpPr/>
      </dsp:nvSpPr>
      <dsp:spPr>
        <a:xfrm>
          <a:off x="989884" y="46017"/>
          <a:ext cx="4387900" cy="4387900"/>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2A02F-64EC-4A88-8BA3-391E403A6875}">
      <dsp:nvSpPr>
        <dsp:cNvPr id="0" name=""/>
        <dsp:cNvSpPr/>
      </dsp:nvSpPr>
      <dsp:spPr>
        <a:xfrm>
          <a:off x="1836419" y="44132"/>
          <a:ext cx="2118360" cy="211836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lv-LV" sz="3400" kern="1200" dirty="0" smtClean="0"/>
            <a:t>Ko gribu?</a:t>
          </a:r>
          <a:endParaRPr lang="ru-RU" sz="3400" kern="1200" dirty="0"/>
        </a:p>
      </dsp:txBody>
      <dsp:txXfrm>
        <a:off x="2118868" y="414845"/>
        <a:ext cx="1553464" cy="953262"/>
      </dsp:txXfrm>
    </dsp:sp>
    <dsp:sp modelId="{1B0BD0F2-E0DE-4C58-A1C2-70FF2C62DF45}">
      <dsp:nvSpPr>
        <dsp:cNvPr id="0" name=""/>
        <dsp:cNvSpPr/>
      </dsp:nvSpPr>
      <dsp:spPr>
        <a:xfrm>
          <a:off x="2600794" y="1368107"/>
          <a:ext cx="2118360" cy="211836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lv-LV" sz="3400" kern="1200" dirty="0" smtClean="0"/>
            <a:t>Ko vajag?</a:t>
          </a:r>
          <a:endParaRPr lang="ru-RU" sz="3400" kern="1200" dirty="0"/>
        </a:p>
      </dsp:txBody>
      <dsp:txXfrm>
        <a:off x="3248660" y="1915350"/>
        <a:ext cx="1271016" cy="1165098"/>
      </dsp:txXfrm>
    </dsp:sp>
    <dsp:sp modelId="{21E81328-6AC3-4BD0-ABC3-98F505769A48}">
      <dsp:nvSpPr>
        <dsp:cNvPr id="0" name=""/>
        <dsp:cNvSpPr/>
      </dsp:nvSpPr>
      <dsp:spPr>
        <a:xfrm>
          <a:off x="1072045" y="1368107"/>
          <a:ext cx="2118360" cy="211836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lv-LV" sz="3400" kern="1200" dirty="0" smtClean="0"/>
            <a:t>Ko varu?</a:t>
          </a:r>
          <a:endParaRPr lang="ru-RU" sz="3400" kern="1200" dirty="0"/>
        </a:p>
      </dsp:txBody>
      <dsp:txXfrm>
        <a:off x="1271524" y="1915350"/>
        <a:ext cx="1271016" cy="1165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720F1-0D02-4D25-8925-89603FF0B595}">
      <dsp:nvSpPr>
        <dsp:cNvPr id="0" name=""/>
        <dsp:cNvSpPr/>
      </dsp:nvSpPr>
      <dsp:spPr>
        <a:xfrm>
          <a:off x="796091" y="202821"/>
          <a:ext cx="2752344" cy="2752344"/>
        </a:xfrm>
        <a:prstGeom prst="pie">
          <a:avLst>
            <a:gd name="adj1" fmla="val 16200000"/>
            <a:gd name="adj2" fmla="val 205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lv-LV" sz="1100" kern="1200" dirty="0" smtClean="0"/>
            <a:t>Ģimene</a:t>
          </a:r>
          <a:endParaRPr lang="ru-RU" sz="1100" kern="1200" dirty="0"/>
        </a:p>
      </dsp:txBody>
      <dsp:txXfrm>
        <a:off x="2231898" y="665477"/>
        <a:ext cx="884682" cy="589788"/>
      </dsp:txXfrm>
    </dsp:sp>
    <dsp:sp modelId="{6512CA0C-94FD-45CF-BB2C-7EEE43CAC902}">
      <dsp:nvSpPr>
        <dsp:cNvPr id="0" name=""/>
        <dsp:cNvSpPr/>
      </dsp:nvSpPr>
      <dsp:spPr>
        <a:xfrm>
          <a:off x="819683" y="276217"/>
          <a:ext cx="2752344" cy="2752344"/>
        </a:xfrm>
        <a:prstGeom prst="pie">
          <a:avLst>
            <a:gd name="adj1" fmla="val 20520000"/>
            <a:gd name="adj2" fmla="val 32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lv-LV" sz="1100" kern="1200" dirty="0" smtClean="0"/>
            <a:t>Garīgums</a:t>
          </a:r>
          <a:endParaRPr lang="ru-RU" sz="1100" kern="1200" dirty="0"/>
        </a:p>
      </dsp:txBody>
      <dsp:txXfrm>
        <a:off x="2592324" y="1533776"/>
        <a:ext cx="819150" cy="655320"/>
      </dsp:txXfrm>
    </dsp:sp>
    <dsp:sp modelId="{7EA90351-DD00-4EAE-9B14-55BF6B9AC11B}">
      <dsp:nvSpPr>
        <dsp:cNvPr id="0" name=""/>
        <dsp:cNvSpPr/>
      </dsp:nvSpPr>
      <dsp:spPr>
        <a:xfrm>
          <a:off x="757428" y="321434"/>
          <a:ext cx="2752344" cy="2752344"/>
        </a:xfrm>
        <a:prstGeom prst="pie">
          <a:avLst>
            <a:gd name="adj1" fmla="val 3240000"/>
            <a:gd name="adj2" fmla="val 756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lv-LV" sz="1100" kern="1200" dirty="0" smtClean="0"/>
            <a:t>Pilsoniskums</a:t>
          </a:r>
          <a:endParaRPr lang="ru-RU" sz="1100" kern="1200" dirty="0"/>
        </a:p>
      </dsp:txBody>
      <dsp:txXfrm>
        <a:off x="1740408" y="2254628"/>
        <a:ext cx="786384" cy="720852"/>
      </dsp:txXfrm>
    </dsp:sp>
    <dsp:sp modelId="{374BE667-1025-410E-8C4A-C91D3DA09651}">
      <dsp:nvSpPr>
        <dsp:cNvPr id="0" name=""/>
        <dsp:cNvSpPr/>
      </dsp:nvSpPr>
      <dsp:spPr>
        <a:xfrm>
          <a:off x="695172" y="276217"/>
          <a:ext cx="2752344" cy="2752344"/>
        </a:xfrm>
        <a:prstGeom prst="pie">
          <a:avLst>
            <a:gd name="adj1" fmla="val 7560000"/>
            <a:gd name="adj2" fmla="val 1188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lv-LV" sz="1100" kern="1200" dirty="0" smtClean="0"/>
            <a:t>Brīvais laiks</a:t>
          </a:r>
          <a:endParaRPr lang="ru-RU" sz="1100" kern="1200" dirty="0"/>
        </a:p>
      </dsp:txBody>
      <dsp:txXfrm>
        <a:off x="855726" y="1533776"/>
        <a:ext cx="819150" cy="655320"/>
      </dsp:txXfrm>
    </dsp:sp>
    <dsp:sp modelId="{823E3F57-4E9F-411E-9848-D70621A96CF4}">
      <dsp:nvSpPr>
        <dsp:cNvPr id="0" name=""/>
        <dsp:cNvSpPr/>
      </dsp:nvSpPr>
      <dsp:spPr>
        <a:xfrm>
          <a:off x="718764" y="202821"/>
          <a:ext cx="2752344" cy="2752344"/>
        </a:xfrm>
        <a:prstGeom prst="pie">
          <a:avLst>
            <a:gd name="adj1" fmla="val 1188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kern="1200" dirty="0" err="1" smtClean="0"/>
            <a:t>Darbs</a:t>
          </a:r>
          <a:endParaRPr lang="ru-RU" sz="1100" kern="1200" dirty="0"/>
        </a:p>
      </dsp:txBody>
      <dsp:txXfrm>
        <a:off x="1150620" y="665477"/>
        <a:ext cx="884682" cy="589788"/>
      </dsp:txXfrm>
    </dsp:sp>
    <dsp:sp modelId="{D442D585-139A-47C9-9626-C01836D1DABD}">
      <dsp:nvSpPr>
        <dsp:cNvPr id="0" name=""/>
        <dsp:cNvSpPr/>
      </dsp:nvSpPr>
      <dsp:spPr>
        <a:xfrm>
          <a:off x="625579" y="32438"/>
          <a:ext cx="3093110" cy="3093110"/>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2BB2A5-E13A-485C-97F3-5678F4528A12}">
      <dsp:nvSpPr>
        <dsp:cNvPr id="0" name=""/>
        <dsp:cNvSpPr/>
      </dsp:nvSpPr>
      <dsp:spPr>
        <a:xfrm>
          <a:off x="649490" y="105810"/>
          <a:ext cx="3093110" cy="3093110"/>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3586A6-6419-44E0-8457-6F65B50C9416}">
      <dsp:nvSpPr>
        <dsp:cNvPr id="0" name=""/>
        <dsp:cNvSpPr/>
      </dsp:nvSpPr>
      <dsp:spPr>
        <a:xfrm>
          <a:off x="587044" y="151165"/>
          <a:ext cx="3093110" cy="3093110"/>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B16DB9-5144-4E39-A6C4-F8DF7D246683}">
      <dsp:nvSpPr>
        <dsp:cNvPr id="0" name=""/>
        <dsp:cNvSpPr/>
      </dsp:nvSpPr>
      <dsp:spPr>
        <a:xfrm>
          <a:off x="524599" y="105810"/>
          <a:ext cx="3093110" cy="3093110"/>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694146-DCE7-425B-9EE3-BFD118AB7027}">
      <dsp:nvSpPr>
        <dsp:cNvPr id="0" name=""/>
        <dsp:cNvSpPr/>
      </dsp:nvSpPr>
      <dsp:spPr>
        <a:xfrm>
          <a:off x="548510" y="32438"/>
          <a:ext cx="3093110" cy="3093110"/>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6BE58-1FFE-4A80-8F33-DA8CD0FD0D07}" type="datetimeFigureOut">
              <a:rPr lang="ru-RU" smtClean="0"/>
              <a:pPr/>
              <a:t>27.05.2020</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50148-C92C-4824-B703-FDE8578FE19E}" type="slidenum">
              <a:rPr lang="ru-RU" smtClean="0"/>
              <a:pPr/>
              <a:t>‹#›</a:t>
            </a:fld>
            <a:endParaRPr lang="ru-RU"/>
          </a:p>
        </p:txBody>
      </p:sp>
    </p:spTree>
    <p:extLst>
      <p:ext uri="{BB962C8B-B14F-4D97-AF65-F5344CB8AC3E}">
        <p14:creationId xmlns:p14="http://schemas.microsoft.com/office/powerpoint/2010/main" val="385192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Grupu darbs. Pieraksti</a:t>
            </a:r>
            <a:r>
              <a:rPr lang="lv-LV" baseline="0" dirty="0" smtClean="0"/>
              <a:t> savu stāstu. Izstāsti to savam grupas biedram. Viņš izstāsta kādas vērtības tajā ir sasktatījis. </a:t>
            </a:r>
            <a:endParaRPr lang="ru-RU" dirty="0"/>
          </a:p>
        </p:txBody>
      </p:sp>
      <p:sp>
        <p:nvSpPr>
          <p:cNvPr id="4" name="Slide Number Placeholder 3"/>
          <p:cNvSpPr>
            <a:spLocks noGrp="1"/>
          </p:cNvSpPr>
          <p:nvPr>
            <p:ph type="sldNum" sz="quarter" idx="10"/>
          </p:nvPr>
        </p:nvSpPr>
        <p:spPr/>
        <p:txBody>
          <a:bodyPr/>
          <a:lstStyle/>
          <a:p>
            <a:fld id="{5063F4F3-80A2-4405-9A80-374DC9BCD876}" type="slidenum">
              <a:rPr lang="ru-RU" smtClean="0"/>
              <a:t>4</a:t>
            </a:fld>
            <a:endParaRPr lang="ru-RU"/>
          </a:p>
        </p:txBody>
      </p:sp>
    </p:spTree>
    <p:extLst>
      <p:ext uri="{BB962C8B-B14F-4D97-AF65-F5344CB8AC3E}">
        <p14:creationId xmlns:p14="http://schemas.microsoft.com/office/powerpoint/2010/main" val="132980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6 Vērtības pēc</a:t>
            </a:r>
            <a:r>
              <a:rPr lang="lv-LV" baseline="0" dirty="0" smtClean="0"/>
              <a:t> svarīguma. </a:t>
            </a:r>
            <a:endParaRPr lang="ru-RU" dirty="0"/>
          </a:p>
        </p:txBody>
      </p:sp>
      <p:sp>
        <p:nvSpPr>
          <p:cNvPr id="4" name="Slide Number Placeholder 3"/>
          <p:cNvSpPr>
            <a:spLocks noGrp="1"/>
          </p:cNvSpPr>
          <p:nvPr>
            <p:ph type="sldNum" sz="quarter" idx="10"/>
          </p:nvPr>
        </p:nvSpPr>
        <p:spPr/>
        <p:txBody>
          <a:bodyPr/>
          <a:lstStyle/>
          <a:p>
            <a:fld id="{5063F4F3-80A2-4405-9A80-374DC9BCD876}" type="slidenum">
              <a:rPr lang="ru-RU" smtClean="0"/>
              <a:t>5</a:t>
            </a:fld>
            <a:endParaRPr lang="ru-RU"/>
          </a:p>
        </p:txBody>
      </p:sp>
    </p:spTree>
    <p:extLst>
      <p:ext uri="{BB962C8B-B14F-4D97-AF65-F5344CB8AC3E}">
        <p14:creationId xmlns:p14="http://schemas.microsoft.com/office/powerpoint/2010/main" val="152262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Pierkasti savu mērķi.</a:t>
            </a:r>
            <a:endParaRPr lang="ru-RU" dirty="0"/>
          </a:p>
        </p:txBody>
      </p:sp>
      <p:sp>
        <p:nvSpPr>
          <p:cNvPr id="4" name="Slide Number Placeholder 3"/>
          <p:cNvSpPr>
            <a:spLocks noGrp="1"/>
          </p:cNvSpPr>
          <p:nvPr>
            <p:ph type="sldNum" sz="quarter" idx="10"/>
          </p:nvPr>
        </p:nvSpPr>
        <p:spPr/>
        <p:txBody>
          <a:bodyPr/>
          <a:lstStyle/>
          <a:p>
            <a:fld id="{5063F4F3-80A2-4405-9A80-374DC9BCD876}" type="slidenum">
              <a:rPr lang="ru-RU" smtClean="0"/>
              <a:pPr/>
              <a:t>15</a:t>
            </a:fld>
            <a:endParaRPr lang="ru-RU"/>
          </a:p>
        </p:txBody>
      </p:sp>
    </p:spTree>
    <p:extLst>
      <p:ext uri="{BB962C8B-B14F-4D97-AF65-F5344CB8AC3E}">
        <p14:creationId xmlns:p14="http://schemas.microsoft.com/office/powerpoint/2010/main" val="406742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Ja savu mērķi uzliek uz laika līnijas,</a:t>
            </a:r>
            <a:r>
              <a:rPr lang="lv-LV" baseline="0" dirty="0" smtClean="0"/>
              <a:t> ir viegli sekot līdzi tā izpildei. Uzzīmē tāpat savus svarīgakos mērķus! </a:t>
            </a:r>
            <a:r>
              <a:rPr lang="lv-LV" baseline="0" dirty="0" smtClean="0">
                <a:sym typeface="Wingdings" pitchFamily="2" charset="2"/>
              </a:rPr>
              <a:t> </a:t>
            </a:r>
            <a:endParaRPr lang="ru-RU" dirty="0"/>
          </a:p>
        </p:txBody>
      </p:sp>
      <p:sp>
        <p:nvSpPr>
          <p:cNvPr id="4" name="Slide Number Placeholder 3"/>
          <p:cNvSpPr>
            <a:spLocks noGrp="1"/>
          </p:cNvSpPr>
          <p:nvPr>
            <p:ph type="sldNum" sz="quarter" idx="10"/>
          </p:nvPr>
        </p:nvSpPr>
        <p:spPr/>
        <p:txBody>
          <a:bodyPr/>
          <a:lstStyle/>
          <a:p>
            <a:fld id="{5063F4F3-80A2-4405-9A80-374DC9BCD876}" type="slidenum">
              <a:rPr lang="ru-RU" smtClean="0"/>
              <a:pPr/>
              <a:t>16</a:t>
            </a:fld>
            <a:endParaRPr lang="ru-RU"/>
          </a:p>
        </p:txBody>
      </p:sp>
    </p:spTree>
    <p:extLst>
      <p:ext uri="{BB962C8B-B14F-4D97-AF65-F5344CB8AC3E}">
        <p14:creationId xmlns:p14="http://schemas.microsoft.com/office/powerpoint/2010/main" val="131745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04A50148-C92C-4824-B703-FDE8578FE19E}" type="slidenum">
              <a:rPr lang="ru-RU" smtClean="0"/>
              <a:pPr/>
              <a:t>19</a:t>
            </a:fld>
            <a:endParaRPr lang="ru-RU"/>
          </a:p>
        </p:txBody>
      </p:sp>
    </p:spTree>
    <p:extLst>
      <p:ext uri="{BB962C8B-B14F-4D97-AF65-F5344CB8AC3E}">
        <p14:creationId xmlns:p14="http://schemas.microsoft.com/office/powerpoint/2010/main" val="87807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Lūdzu uzraksti savus mērķus. </a:t>
            </a:r>
            <a:endParaRPr lang="ru-RU" dirty="0"/>
          </a:p>
        </p:txBody>
      </p:sp>
      <p:sp>
        <p:nvSpPr>
          <p:cNvPr id="4" name="Slide Number Placeholder 3"/>
          <p:cNvSpPr>
            <a:spLocks noGrp="1"/>
          </p:cNvSpPr>
          <p:nvPr>
            <p:ph type="sldNum" sz="quarter" idx="10"/>
          </p:nvPr>
        </p:nvSpPr>
        <p:spPr/>
        <p:txBody>
          <a:bodyPr/>
          <a:lstStyle/>
          <a:p>
            <a:fld id="{5063F4F3-80A2-4405-9A80-374DC9BCD876}" type="slidenum">
              <a:rPr lang="ru-RU" smtClean="0"/>
              <a:pPr/>
              <a:t>21</a:t>
            </a:fld>
            <a:endParaRPr lang="ru-RU"/>
          </a:p>
        </p:txBody>
      </p:sp>
    </p:spTree>
    <p:extLst>
      <p:ext uri="{BB962C8B-B14F-4D97-AF65-F5344CB8AC3E}">
        <p14:creationId xmlns:p14="http://schemas.microsoft.com/office/powerpoint/2010/main" val="172204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I</a:t>
            </a:r>
            <a:r>
              <a:rPr lang="lv-LV" dirty="0" smtClean="0"/>
              <a:t>zvēlies</a:t>
            </a:r>
            <a:r>
              <a:rPr lang="lv-LV" baseline="0" dirty="0" smtClean="0"/>
              <a:t> 15 vērtības, kas Tevi visvairak raksturo. No tām atlasi 6, sarindo secībā pa prioritatēm.  </a:t>
            </a:r>
          </a:p>
        </p:txBody>
      </p:sp>
      <p:sp>
        <p:nvSpPr>
          <p:cNvPr id="4" name="Slide Number Placeholder 3"/>
          <p:cNvSpPr>
            <a:spLocks noGrp="1"/>
          </p:cNvSpPr>
          <p:nvPr>
            <p:ph type="sldNum" sz="quarter" idx="10"/>
          </p:nvPr>
        </p:nvSpPr>
        <p:spPr/>
        <p:txBody>
          <a:bodyPr/>
          <a:lstStyle/>
          <a:p>
            <a:fld id="{5063F4F3-80A2-4405-9A80-374DC9BCD876}" type="slidenum">
              <a:rPr lang="ru-RU" smtClean="0"/>
              <a:pPr/>
              <a:t>40</a:t>
            </a:fld>
            <a:endParaRPr lang="ru-RU"/>
          </a:p>
        </p:txBody>
      </p:sp>
    </p:spTree>
    <p:extLst>
      <p:ext uri="{BB962C8B-B14F-4D97-AF65-F5344CB8AC3E}">
        <p14:creationId xmlns:p14="http://schemas.microsoft.com/office/powerpoint/2010/main" val="123692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3.gif"/><Relationship Id="rId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diagramQuickStyle" Target="../diagrams/quickStyle1.xml"/><Relationship Id="rId9"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33400"/>
            <a:ext cx="7772400" cy="762000"/>
          </a:xfrm>
        </p:spPr>
        <p:txBody>
          <a:bodyPr>
            <a:noAutofit/>
          </a:bodyPr>
          <a:lstStyle/>
          <a:p>
            <a:pPr lvl="0" algn="r"/>
            <a:r>
              <a:rPr lang="lv-LV" sz="2400" i="1" dirty="0" smtClean="0">
                <a:solidFill>
                  <a:schemeClr val="bg1">
                    <a:lumMod val="50000"/>
                  </a:schemeClr>
                </a:solidFill>
              </a:rPr>
              <a:t>Dagnija Bramane</a:t>
            </a:r>
            <a:r>
              <a:rPr lang="ru-RU" sz="2400" dirty="0" smtClean="0">
                <a:solidFill>
                  <a:schemeClr val="bg1">
                    <a:lumMod val="50000"/>
                  </a:schemeClr>
                </a:solidFill>
              </a:rPr>
              <a:t/>
            </a:r>
            <a:br>
              <a:rPr lang="ru-RU" sz="2400" dirty="0" smtClean="0">
                <a:solidFill>
                  <a:schemeClr val="bg1">
                    <a:lumMod val="50000"/>
                  </a:schemeClr>
                </a:solidFill>
              </a:rPr>
            </a:br>
            <a:endParaRPr lang="ru-RU" sz="2400" dirty="0"/>
          </a:p>
        </p:txBody>
      </p:sp>
      <p:sp>
        <p:nvSpPr>
          <p:cNvPr id="3" name="Subtitle 2"/>
          <p:cNvSpPr>
            <a:spLocks noGrp="1"/>
          </p:cNvSpPr>
          <p:nvPr>
            <p:ph type="subTitle" idx="1"/>
          </p:nvPr>
        </p:nvSpPr>
        <p:spPr>
          <a:xfrm>
            <a:off x="381000" y="685800"/>
            <a:ext cx="5410200" cy="1752600"/>
          </a:xfrm>
        </p:spPr>
        <p:txBody>
          <a:bodyPr>
            <a:normAutofit/>
          </a:bodyPr>
          <a:lstStyle/>
          <a:p>
            <a:pPr algn="l"/>
            <a:r>
              <a:rPr lang="lv-LV" sz="4400" b="1" dirty="0" smtClean="0">
                <a:solidFill>
                  <a:schemeClr val="tx1"/>
                </a:solidFill>
              </a:rPr>
              <a:t>Mērķi un p</a:t>
            </a:r>
            <a:r>
              <a:rPr lang="de-DE" sz="4400" b="1" dirty="0" err="1" smtClean="0">
                <a:solidFill>
                  <a:schemeClr val="tx1"/>
                </a:solidFill>
              </a:rPr>
              <a:t>erson</a:t>
            </a:r>
            <a:r>
              <a:rPr lang="lv-LV" sz="4400" b="1" dirty="0" smtClean="0">
                <a:solidFill>
                  <a:schemeClr val="tx1"/>
                </a:solidFill>
              </a:rPr>
              <a:t>īgās karjeras plānošana</a:t>
            </a:r>
            <a:endParaRPr lang="ru-RU" sz="4400" b="1" dirty="0">
              <a:solidFill>
                <a:schemeClr val="tx1"/>
              </a:solidFill>
            </a:endParaRPr>
          </a:p>
        </p:txBody>
      </p:sp>
      <p:sp>
        <p:nvSpPr>
          <p:cNvPr id="5" name="Rectangle 4"/>
          <p:cNvSpPr/>
          <p:nvPr/>
        </p:nvSpPr>
        <p:spPr>
          <a:xfrm>
            <a:off x="1981200" y="6553200"/>
            <a:ext cx="5524500" cy="397032"/>
          </a:xfrm>
          <a:prstGeom prst="rect">
            <a:avLst/>
          </a:prstGeom>
        </p:spPr>
        <p:txBody>
          <a:bodyPr wrap="square">
            <a:spAutoFit/>
          </a:bodyPr>
          <a:lstStyle/>
          <a:p>
            <a:pPr>
              <a:lnSpc>
                <a:spcPct val="110000"/>
              </a:lnSpc>
            </a:pPr>
            <a:r>
              <a:rPr lang="lv-LV" dirty="0" smtClean="0"/>
              <a:t> Daugavpils                                                                         2015</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lv-LV" dirty="0" smtClean="0"/>
              <a:t>Pamatprincipi, lai izvirzītais mērķis, būtu sasniedzams (1)</a:t>
            </a:r>
            <a:endParaRPr lang="ru-RU" dirty="0"/>
          </a:p>
        </p:txBody>
      </p:sp>
      <p:sp>
        <p:nvSpPr>
          <p:cNvPr id="3" name="Объект 2"/>
          <p:cNvSpPr>
            <a:spLocks noGrp="1"/>
          </p:cNvSpPr>
          <p:nvPr>
            <p:ph idx="1"/>
          </p:nvPr>
        </p:nvSpPr>
        <p:spPr>
          <a:xfrm>
            <a:off x="457200" y="1828800"/>
            <a:ext cx="8229600" cy="4525963"/>
          </a:xfrm>
          <a:ln>
            <a:solidFill>
              <a:srgbClr val="7030A0"/>
            </a:solidFill>
          </a:ln>
        </p:spPr>
        <p:txBody>
          <a:bodyPr/>
          <a:lstStyle/>
          <a:p>
            <a:pPr marL="0" indent="0">
              <a:buNone/>
            </a:pPr>
            <a:r>
              <a:rPr lang="lv-LV" b="1" dirty="0" smtClean="0">
                <a:solidFill>
                  <a:srgbClr val="7030A0"/>
                </a:solidFill>
              </a:rPr>
              <a:t>Mērķim ir jābūt formulētam pozitīvi: </a:t>
            </a:r>
          </a:p>
          <a:p>
            <a:pPr marL="0" indent="0" algn="r">
              <a:buNone/>
            </a:pPr>
            <a:r>
              <a:rPr lang="lv-LV" dirty="0" smtClean="0"/>
              <a:t>Es negribu slimot...</a:t>
            </a:r>
          </a:p>
          <a:p>
            <a:pPr marL="0" indent="0" algn="r">
              <a:buNone/>
            </a:pPr>
            <a:r>
              <a:rPr lang="lv-LV" dirty="0" smtClean="0"/>
              <a:t>Es gribu būt vesels...</a:t>
            </a:r>
          </a:p>
          <a:p>
            <a:pPr marL="0" indent="0">
              <a:buNone/>
            </a:pPr>
            <a:r>
              <a:rPr lang="lv-LV" b="1" dirty="0" smtClean="0">
                <a:solidFill>
                  <a:srgbClr val="7030A0"/>
                </a:solidFill>
              </a:rPr>
              <a:t>Mērķim ir jābūt atkarīgam pašam no sevis:</a:t>
            </a:r>
          </a:p>
          <a:p>
            <a:pPr marL="0" indent="0" algn="r">
              <a:buNone/>
            </a:pPr>
            <a:r>
              <a:rPr lang="lv-LV" dirty="0"/>
              <a:t>Es gribu, lai viņi...</a:t>
            </a:r>
            <a:endParaRPr lang="ru-RU" dirty="0"/>
          </a:p>
          <a:p>
            <a:pPr marL="0" indent="0" algn="r">
              <a:buNone/>
            </a:pPr>
            <a:r>
              <a:rPr lang="lv-LV" dirty="0" smtClean="0"/>
              <a:t>Es gribu, lai es...</a:t>
            </a:r>
          </a:p>
        </p:txBody>
      </p:sp>
      <p:cxnSp>
        <p:nvCxnSpPr>
          <p:cNvPr id="5" name="Прямая соединительная линия 4"/>
          <p:cNvCxnSpPr/>
          <p:nvPr/>
        </p:nvCxnSpPr>
        <p:spPr>
          <a:xfrm flipV="1">
            <a:off x="5410200" y="2514600"/>
            <a:ext cx="28194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5562600" y="4244181"/>
            <a:ext cx="28194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443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lv-LV" dirty="0" smtClean="0"/>
              <a:t>Pamatprincipi, lai izvirzītais mērķis, būtu sasniedzams (2)</a:t>
            </a:r>
            <a:endParaRPr lang="ru-RU" dirty="0"/>
          </a:p>
        </p:txBody>
      </p:sp>
      <p:sp>
        <p:nvSpPr>
          <p:cNvPr id="3" name="Объект 2"/>
          <p:cNvSpPr>
            <a:spLocks noGrp="1"/>
          </p:cNvSpPr>
          <p:nvPr>
            <p:ph idx="1"/>
          </p:nvPr>
        </p:nvSpPr>
        <p:spPr>
          <a:xfrm>
            <a:off x="457200" y="1828800"/>
            <a:ext cx="8229600" cy="4525963"/>
          </a:xfrm>
          <a:ln>
            <a:solidFill>
              <a:srgbClr val="7030A0"/>
            </a:solidFill>
          </a:ln>
        </p:spPr>
        <p:txBody>
          <a:bodyPr>
            <a:normAutofit/>
          </a:bodyPr>
          <a:lstStyle/>
          <a:p>
            <a:pPr marL="0" indent="0">
              <a:buNone/>
            </a:pPr>
            <a:r>
              <a:rPr lang="lv-LV" b="1" dirty="0" smtClean="0">
                <a:solidFill>
                  <a:srgbClr val="7030A0"/>
                </a:solidFill>
              </a:rPr>
              <a:t>Mērķim ir jābūt pārbaudāmam sensorajā (VAK) pieredzē:</a:t>
            </a:r>
          </a:p>
          <a:p>
            <a:pPr marL="0" indent="0" algn="r">
              <a:buNone/>
            </a:pPr>
            <a:r>
              <a:rPr lang="lv-LV" dirty="0" smtClean="0"/>
              <a:t>Kā es zināšu, ka esmu mērķi sasniedzis, ko es redzēšu, dzirdīšu un jutīšu, kad būšu sasniedzi mērķi? </a:t>
            </a:r>
            <a:endParaRPr lang="lv-LV" dirty="0"/>
          </a:p>
          <a:p>
            <a:pPr marL="0" indent="0">
              <a:buNone/>
            </a:pPr>
            <a:r>
              <a:rPr lang="lv-LV" b="1" dirty="0" smtClean="0">
                <a:solidFill>
                  <a:srgbClr val="7030A0"/>
                </a:solidFill>
              </a:rPr>
              <a:t>Mērķis atrodas vajadzīgajā kontekstā: </a:t>
            </a:r>
          </a:p>
          <a:p>
            <a:pPr marL="0" indent="0" algn="r">
              <a:buNone/>
            </a:pPr>
            <a:r>
              <a:rPr lang="lv-LV" dirty="0"/>
              <a:t>Es </a:t>
            </a:r>
            <a:r>
              <a:rPr lang="lv-LV" dirty="0" smtClean="0"/>
              <a:t>vēlos būt prasīgs (vienmēr un visur vai tikai darbā?)</a:t>
            </a:r>
            <a:endParaRPr lang="ru-RU" dirty="0"/>
          </a:p>
        </p:txBody>
      </p:sp>
    </p:spTree>
    <p:extLst>
      <p:ext uri="{BB962C8B-B14F-4D97-AF65-F5344CB8AC3E}">
        <p14:creationId xmlns:p14="http://schemas.microsoft.com/office/powerpoint/2010/main" val="1050550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lv-LV" dirty="0" smtClean="0"/>
              <a:t>Pamatprincipi, lai izvirzītais mērķis, būtu sasniedzams (3)</a:t>
            </a:r>
            <a:endParaRPr lang="ru-RU" dirty="0"/>
          </a:p>
        </p:txBody>
      </p:sp>
      <p:sp>
        <p:nvSpPr>
          <p:cNvPr id="3" name="Объект 2"/>
          <p:cNvSpPr>
            <a:spLocks noGrp="1"/>
          </p:cNvSpPr>
          <p:nvPr>
            <p:ph idx="1"/>
          </p:nvPr>
        </p:nvSpPr>
        <p:spPr>
          <a:xfrm>
            <a:off x="457200" y="1828800"/>
            <a:ext cx="8229600" cy="4525963"/>
          </a:xfrm>
          <a:ln>
            <a:solidFill>
              <a:srgbClr val="7030A0"/>
            </a:solidFill>
          </a:ln>
        </p:spPr>
        <p:txBody>
          <a:bodyPr>
            <a:normAutofit/>
          </a:bodyPr>
          <a:lstStyle/>
          <a:p>
            <a:pPr marL="0" indent="0">
              <a:buNone/>
            </a:pPr>
            <a:r>
              <a:rPr lang="lv-LV" b="1" dirty="0" smtClean="0">
                <a:solidFill>
                  <a:srgbClr val="7030A0"/>
                </a:solidFill>
              </a:rPr>
              <a:t>Mērķim ir jābūt ekoloģiskam:</a:t>
            </a:r>
          </a:p>
          <a:p>
            <a:pPr marL="0" indent="0" algn="r">
              <a:buNone/>
            </a:pPr>
            <a:r>
              <a:rPr lang="lv-LV" dirty="0" smtClean="0"/>
              <a:t>Kā mērķa sasniegšana ietekmēs manu dzīvi kopumā? Kāda ir šī mērķa cena? Vai mērķis ir pūļu vērts u.c.</a:t>
            </a:r>
          </a:p>
          <a:p>
            <a:pPr marL="0" indent="0">
              <a:buNone/>
            </a:pPr>
            <a:r>
              <a:rPr lang="lv-LV" dirty="0" smtClean="0"/>
              <a:t> </a:t>
            </a:r>
            <a:r>
              <a:rPr lang="lv-LV" b="1" dirty="0" smtClean="0">
                <a:solidFill>
                  <a:srgbClr val="7030A0"/>
                </a:solidFill>
              </a:rPr>
              <a:t>Mērķis atrodas vajadzīgajā kontekstā: </a:t>
            </a:r>
          </a:p>
          <a:p>
            <a:pPr marL="0" indent="0" algn="r">
              <a:buNone/>
            </a:pPr>
            <a:r>
              <a:rPr lang="lv-LV" dirty="0"/>
              <a:t>Es </a:t>
            </a:r>
            <a:r>
              <a:rPr lang="lv-LV" dirty="0" smtClean="0"/>
              <a:t>vēlos būt prasīgs (vienmēr un visur vai tikai darbā?)</a:t>
            </a:r>
            <a:endParaRPr lang="ru-RU" dirty="0"/>
          </a:p>
        </p:txBody>
      </p:sp>
    </p:spTree>
    <p:extLst>
      <p:ext uri="{BB962C8B-B14F-4D97-AF65-F5344CB8AC3E}">
        <p14:creationId xmlns:p14="http://schemas.microsoft.com/office/powerpoint/2010/main" val="2081173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lv-LV" dirty="0" smtClean="0"/>
              <a:t>Pamatprincipi, lai izvirzītais mērķis, būtu sasniedzams (4)</a:t>
            </a:r>
            <a:endParaRPr lang="ru-RU" dirty="0"/>
          </a:p>
        </p:txBody>
      </p:sp>
      <p:sp>
        <p:nvSpPr>
          <p:cNvPr id="3" name="Объект 2"/>
          <p:cNvSpPr>
            <a:spLocks noGrp="1"/>
          </p:cNvSpPr>
          <p:nvPr>
            <p:ph idx="1"/>
          </p:nvPr>
        </p:nvSpPr>
        <p:spPr>
          <a:xfrm>
            <a:off x="457200" y="1828800"/>
            <a:ext cx="8229600" cy="4525963"/>
          </a:xfrm>
          <a:ln>
            <a:solidFill>
              <a:srgbClr val="7030A0"/>
            </a:solidFill>
          </a:ln>
        </p:spPr>
        <p:txBody>
          <a:bodyPr>
            <a:normAutofit/>
          </a:bodyPr>
          <a:lstStyle/>
          <a:p>
            <a:pPr marL="0" indent="0">
              <a:buNone/>
            </a:pPr>
            <a:r>
              <a:rPr lang="lv-LV" b="1" dirty="0" smtClean="0">
                <a:solidFill>
                  <a:srgbClr val="7030A0"/>
                </a:solidFill>
              </a:rPr>
              <a:t>Mērķis ir izvēlēts reālā mērogā. </a:t>
            </a:r>
          </a:p>
          <a:p>
            <a:pPr marL="0" indent="0" algn="r">
              <a:buNone/>
            </a:pPr>
            <a:r>
              <a:rPr lang="lv-LV" dirty="0" smtClean="0"/>
              <a:t>Kā apēst ziloni?</a:t>
            </a:r>
          </a:p>
          <a:p>
            <a:pPr marL="0" indent="0" algn="r">
              <a:buNone/>
            </a:pPr>
            <a:r>
              <a:rPr lang="lv-LV" dirty="0" smtClean="0"/>
              <a:t>Es vēlos, lai man būtu labi panākumi visās dzīves jomās (kura dzīves joma ir vissvarīgākā?) </a:t>
            </a:r>
          </a:p>
          <a:p>
            <a:pPr marL="0" indent="0">
              <a:buNone/>
            </a:pPr>
            <a:r>
              <a:rPr lang="lv-LV" dirty="0" smtClean="0"/>
              <a:t> </a:t>
            </a:r>
            <a:r>
              <a:rPr lang="lv-LV" b="1" dirty="0" smtClean="0">
                <a:solidFill>
                  <a:srgbClr val="7030A0"/>
                </a:solidFill>
              </a:rPr>
              <a:t>Mērķis ir atbilstošs pieejamajiem resursiem.</a:t>
            </a:r>
          </a:p>
          <a:p>
            <a:pPr marL="0" indent="0" algn="r">
              <a:buNone/>
            </a:pPr>
            <a:r>
              <a:rPr lang="lv-LV" dirty="0" smtClean="0"/>
              <a:t>Zināšanas, prasmes, finanses cilvēki u.c. </a:t>
            </a:r>
            <a:endParaRPr lang="ru-RU" dirty="0"/>
          </a:p>
        </p:txBody>
      </p:sp>
    </p:spTree>
    <p:extLst>
      <p:ext uri="{BB962C8B-B14F-4D97-AF65-F5344CB8AC3E}">
        <p14:creationId xmlns:p14="http://schemas.microsoft.com/office/powerpoint/2010/main" val="723662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lv-LV" dirty="0" smtClean="0"/>
              <a:t>Pamatprincipi, lai izvirzītais mērķis, būtu sasniedzams (5)</a:t>
            </a:r>
            <a:endParaRPr lang="ru-RU" dirty="0"/>
          </a:p>
        </p:txBody>
      </p:sp>
      <p:sp>
        <p:nvSpPr>
          <p:cNvPr id="3" name="Объект 2"/>
          <p:cNvSpPr>
            <a:spLocks noGrp="1"/>
          </p:cNvSpPr>
          <p:nvPr>
            <p:ph idx="1"/>
          </p:nvPr>
        </p:nvSpPr>
        <p:spPr>
          <a:xfrm>
            <a:off x="457200" y="1828800"/>
            <a:ext cx="8229600" cy="4525963"/>
          </a:xfrm>
          <a:ln>
            <a:solidFill>
              <a:srgbClr val="7030A0"/>
            </a:solidFill>
          </a:ln>
        </p:spPr>
        <p:txBody>
          <a:bodyPr>
            <a:normAutofit/>
          </a:bodyPr>
          <a:lstStyle/>
          <a:p>
            <a:pPr marL="0" indent="0">
              <a:buNone/>
            </a:pPr>
            <a:r>
              <a:rPr lang="lv-LV" b="1" dirty="0" smtClean="0">
                <a:solidFill>
                  <a:srgbClr val="7030A0"/>
                </a:solidFill>
              </a:rPr>
              <a:t>Kādi ir iespējamie šķēršļi mērķa sasniegšanai?</a:t>
            </a:r>
          </a:p>
          <a:p>
            <a:pPr marL="0" indent="0" algn="r">
              <a:buNone/>
            </a:pPr>
            <a:r>
              <a:rPr lang="lv-LV" dirty="0" smtClean="0"/>
              <a:t>Kas traucē mērķi īstenot? Kāpēc es to neesmu sasniedzis jau agrāk? </a:t>
            </a:r>
          </a:p>
          <a:p>
            <a:pPr marL="0" indent="0">
              <a:buNone/>
            </a:pPr>
            <a:r>
              <a:rPr lang="lv-LV" dirty="0" smtClean="0"/>
              <a:t> </a:t>
            </a:r>
            <a:r>
              <a:rPr lang="lv-LV" b="1" dirty="0" smtClean="0">
                <a:solidFill>
                  <a:srgbClr val="7030A0"/>
                </a:solidFill>
              </a:rPr>
              <a:t>Kādi būtu pirmie soļi šī mērķa realizēšanā? </a:t>
            </a:r>
          </a:p>
          <a:p>
            <a:pPr marL="0" indent="0" algn="r">
              <a:buNone/>
            </a:pPr>
            <a:r>
              <a:rPr lang="lv-LV" dirty="0" smtClean="0"/>
              <a:t>Ko es darīšu vispirms, lai šo mērķi sasniegtu?</a:t>
            </a:r>
          </a:p>
          <a:p>
            <a:pPr marL="0" indent="0" algn="r">
              <a:buNone/>
            </a:pPr>
            <a:r>
              <a:rPr lang="lv-LV" dirty="0" smtClean="0"/>
              <a:t>Kur un kad es speršu pirmos soļus šī mērķa īstenošanai?</a:t>
            </a:r>
            <a:endParaRPr lang="ru-RU" dirty="0"/>
          </a:p>
        </p:txBody>
      </p:sp>
    </p:spTree>
    <p:extLst>
      <p:ext uri="{BB962C8B-B14F-4D97-AF65-F5344CB8AC3E}">
        <p14:creationId xmlns:p14="http://schemas.microsoft.com/office/powerpoint/2010/main" val="3382332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229600" cy="4525963"/>
          </a:xfrm>
        </p:spPr>
        <p:txBody>
          <a:bodyPr>
            <a:normAutofit/>
          </a:bodyPr>
          <a:lstStyle/>
          <a:p>
            <a:r>
              <a:rPr lang="lv-LV" dirty="0" smtClean="0"/>
              <a:t>Specifisks</a:t>
            </a:r>
          </a:p>
          <a:p>
            <a:r>
              <a:rPr lang="lv-LV" dirty="0" smtClean="0"/>
              <a:t>Izmērāms</a:t>
            </a:r>
          </a:p>
          <a:p>
            <a:r>
              <a:rPr lang="lv-LV" dirty="0" smtClean="0"/>
              <a:t>Sasniedzams</a:t>
            </a:r>
          </a:p>
          <a:p>
            <a:r>
              <a:rPr lang="lv-LV" dirty="0" smtClean="0"/>
              <a:t>Reāls</a:t>
            </a:r>
          </a:p>
          <a:p>
            <a:r>
              <a:rPr lang="lv-LV" dirty="0" smtClean="0"/>
              <a:t>Ar beigu termiņu</a:t>
            </a:r>
          </a:p>
          <a:p>
            <a:pPr>
              <a:buNone/>
            </a:pPr>
            <a:endParaRPr lang="lv-LV" sz="1500" i="1" dirty="0" smtClean="0">
              <a:solidFill>
                <a:schemeClr val="tx2"/>
              </a:solidFill>
            </a:endParaRPr>
          </a:p>
          <a:p>
            <a:pPr>
              <a:buNone/>
            </a:pPr>
            <a:endParaRPr lang="lv-LV" sz="1500" i="1" dirty="0" smtClean="0">
              <a:solidFill>
                <a:schemeClr val="tx2"/>
              </a:solidFill>
            </a:endParaRPr>
          </a:p>
          <a:p>
            <a:pPr>
              <a:buNone/>
            </a:pPr>
            <a:r>
              <a:rPr lang="lv-LV" sz="1500" i="1" dirty="0" smtClean="0">
                <a:solidFill>
                  <a:schemeClr val="tx2"/>
                </a:solidFill>
              </a:rPr>
              <a:t>Piemērs:</a:t>
            </a:r>
          </a:p>
          <a:p>
            <a:pPr>
              <a:buNone/>
            </a:pPr>
            <a:r>
              <a:rPr lang="lv-LV" sz="2000" i="1" dirty="0" smtClean="0">
                <a:solidFill>
                  <a:schemeClr val="tx2"/>
                </a:solidFill>
              </a:rPr>
              <a:t>Līdz 20.maijam  uzrakstīt 15 lapu garu referātu ekonomikā par tēmu “Personīgā budžeta plānošana”.</a:t>
            </a:r>
          </a:p>
        </p:txBody>
      </p:sp>
      <p:sp>
        <p:nvSpPr>
          <p:cNvPr id="3" name="Title 2"/>
          <p:cNvSpPr>
            <a:spLocks noGrp="1"/>
          </p:cNvSpPr>
          <p:nvPr>
            <p:ph type="title"/>
          </p:nvPr>
        </p:nvSpPr>
        <p:spPr>
          <a:xfrm>
            <a:off x="457200" y="533400"/>
            <a:ext cx="8229600" cy="1143000"/>
          </a:xfrm>
        </p:spPr>
        <p:txBody>
          <a:bodyPr>
            <a:normAutofit fontScale="90000"/>
          </a:bodyPr>
          <a:lstStyle/>
          <a:p>
            <a:pPr algn="r"/>
            <a:r>
              <a:rPr lang="lv-LV" dirty="0" smtClean="0"/>
              <a:t/>
            </a:r>
            <a:br>
              <a:rPr lang="lv-LV" dirty="0" smtClean="0"/>
            </a:br>
            <a:r>
              <a:rPr lang="lv-LV" dirty="0" smtClean="0"/>
              <a:t>Uzraksti vienu Tev šobrīd vissvarīgāko mērķi</a:t>
            </a:r>
            <a:endParaRPr lang="ru-RU" dirty="0"/>
          </a:p>
        </p:txBody>
      </p:sp>
      <p:pic>
        <p:nvPicPr>
          <p:cNvPr id="6" name="Picture 2" descr="http://smartgoalsguide.com/wp-content/uploads/Goals-MISSEDDARTS2.jpg"/>
          <p:cNvPicPr>
            <a:picLocks noChangeAspect="1" noChangeArrowheads="1"/>
          </p:cNvPicPr>
          <p:nvPr/>
        </p:nvPicPr>
        <p:blipFill>
          <a:blip r:embed="rId3"/>
          <a:srcRect/>
          <a:stretch>
            <a:fillRect/>
          </a:stretch>
        </p:blipFill>
        <p:spPr bwMode="auto">
          <a:xfrm>
            <a:off x="5410200" y="2133600"/>
            <a:ext cx="2886075" cy="29241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3459163"/>
          </a:xfrm>
        </p:spPr>
        <p:txBody>
          <a:bodyPr/>
          <a:lstStyle/>
          <a:p>
            <a:pPr>
              <a:buNone/>
            </a:pPr>
            <a:endParaRPr lang="lv-LV" dirty="0" smtClean="0"/>
          </a:p>
          <a:p>
            <a:endParaRPr lang="ru-RU" dirty="0"/>
          </a:p>
        </p:txBody>
      </p:sp>
      <p:sp>
        <p:nvSpPr>
          <p:cNvPr id="3" name="Title 2"/>
          <p:cNvSpPr>
            <a:spLocks noGrp="1"/>
          </p:cNvSpPr>
          <p:nvPr>
            <p:ph type="title"/>
          </p:nvPr>
        </p:nvSpPr>
        <p:spPr>
          <a:xfrm>
            <a:off x="457200" y="838200"/>
            <a:ext cx="8382000" cy="1143000"/>
          </a:xfrm>
        </p:spPr>
        <p:txBody>
          <a:bodyPr>
            <a:normAutofit fontScale="90000"/>
          </a:bodyPr>
          <a:lstStyle/>
          <a:p>
            <a:pPr algn="r"/>
            <a:r>
              <a:rPr lang="lv-LV" sz="2200" b="0" i="1" dirty="0" smtClean="0">
                <a:solidFill>
                  <a:schemeClr val="tx1"/>
                </a:solidFill>
              </a:rPr>
              <a:t>Piemērs</a:t>
            </a:r>
            <a:r>
              <a:rPr lang="lv-LV" sz="3600" dirty="0" smtClean="0"/>
              <a:t/>
            </a:r>
            <a:br>
              <a:rPr lang="lv-LV" sz="3600" dirty="0" smtClean="0"/>
            </a:br>
            <a:r>
              <a:rPr lang="lv-LV" sz="3600" i="1" dirty="0" smtClean="0">
                <a:solidFill>
                  <a:schemeClr val="tx2"/>
                </a:solidFill>
              </a:rPr>
              <a:t> Līdz 20.maijam uzrakstīt 15 lapu garu referātu ekonomikā par tēmu “Personīgā budžeta plānošana”. </a:t>
            </a:r>
            <a:r>
              <a:rPr lang="lv-LV" sz="3600" dirty="0" smtClean="0"/>
              <a:t/>
            </a:r>
            <a:br>
              <a:rPr lang="lv-LV" sz="3600" dirty="0" smtClean="0"/>
            </a:br>
            <a:endParaRPr lang="ru-RU" sz="3600" dirty="0"/>
          </a:p>
        </p:txBody>
      </p:sp>
      <p:cxnSp>
        <p:nvCxnSpPr>
          <p:cNvPr id="5" name="Straight Arrow Connector 4"/>
          <p:cNvCxnSpPr/>
          <p:nvPr/>
        </p:nvCxnSpPr>
        <p:spPr>
          <a:xfrm>
            <a:off x="1143000" y="4953000"/>
            <a:ext cx="71628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143000" y="4800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09600" y="4419600"/>
            <a:ext cx="1219200" cy="461665"/>
          </a:xfrm>
          <a:prstGeom prst="rect">
            <a:avLst/>
          </a:prstGeom>
          <a:noFill/>
        </p:spPr>
        <p:txBody>
          <a:bodyPr wrap="square" rtlCol="0">
            <a:spAutoFit/>
          </a:bodyPr>
          <a:lstStyle/>
          <a:p>
            <a:r>
              <a:rPr lang="lv-LV" sz="1200" b="1" dirty="0" smtClean="0"/>
              <a:t>08.05.2014. Šodiena.</a:t>
            </a:r>
            <a:endParaRPr lang="ru-RU" sz="1200" b="1" dirty="0"/>
          </a:p>
        </p:txBody>
      </p:sp>
      <p:sp>
        <p:nvSpPr>
          <p:cNvPr id="8" name="Oval 7"/>
          <p:cNvSpPr/>
          <p:nvPr/>
        </p:nvSpPr>
        <p:spPr>
          <a:xfrm>
            <a:off x="2057400" y="4800600"/>
            <a:ext cx="304800" cy="304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Oval 8"/>
          <p:cNvSpPr/>
          <p:nvPr/>
        </p:nvSpPr>
        <p:spPr>
          <a:xfrm>
            <a:off x="2438400" y="4800600"/>
            <a:ext cx="304800" cy="3048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Oval 9"/>
          <p:cNvSpPr/>
          <p:nvPr/>
        </p:nvSpPr>
        <p:spPr>
          <a:xfrm>
            <a:off x="3505200" y="4800600"/>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Oval 10"/>
          <p:cNvSpPr/>
          <p:nvPr/>
        </p:nvSpPr>
        <p:spPr>
          <a:xfrm>
            <a:off x="5334000" y="4800600"/>
            <a:ext cx="304800" cy="304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609600" y="5410200"/>
            <a:ext cx="1905000" cy="1169551"/>
          </a:xfrm>
          <a:prstGeom prst="rect">
            <a:avLst/>
          </a:prstGeom>
          <a:noFill/>
        </p:spPr>
        <p:txBody>
          <a:bodyPr wrap="square" rtlCol="0">
            <a:spAutoFit/>
          </a:bodyPr>
          <a:lstStyle/>
          <a:p>
            <a:r>
              <a:rPr lang="lv-LV" sz="1400" b="1" dirty="0" smtClean="0"/>
              <a:t>09.05.2014</a:t>
            </a:r>
          </a:p>
          <a:p>
            <a:r>
              <a:rPr lang="lv-LV" sz="1400" b="1" dirty="0" smtClean="0"/>
              <a:t>Aiziešu uz skolas bibliotēku, izņemšu grāmatas par budžeta plānošanu.</a:t>
            </a:r>
            <a:endParaRPr lang="ru-RU" sz="1400" b="1" dirty="0"/>
          </a:p>
        </p:txBody>
      </p:sp>
      <p:cxnSp>
        <p:nvCxnSpPr>
          <p:cNvPr id="14" name="Straight Arrow Connector 13"/>
          <p:cNvCxnSpPr>
            <a:endCxn id="8" idx="3"/>
          </p:cNvCxnSpPr>
          <p:nvPr/>
        </p:nvCxnSpPr>
        <p:spPr>
          <a:xfrm rot="5400000" flipH="1" flipV="1">
            <a:off x="1562100" y="5098864"/>
            <a:ext cx="578037" cy="5018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81200" y="3581400"/>
            <a:ext cx="2133600" cy="738664"/>
          </a:xfrm>
          <a:prstGeom prst="rect">
            <a:avLst/>
          </a:prstGeom>
          <a:noFill/>
        </p:spPr>
        <p:txBody>
          <a:bodyPr wrap="square" rtlCol="0">
            <a:spAutoFit/>
          </a:bodyPr>
          <a:lstStyle/>
          <a:p>
            <a:r>
              <a:rPr lang="lv-LV" sz="1400" b="1" dirty="0" smtClean="0"/>
              <a:t>10.05.2014.  Izanalizēšu grāmatas un vajadzīgo saskenēšu datorā.</a:t>
            </a:r>
            <a:endParaRPr lang="ru-RU" sz="1400" b="1" dirty="0"/>
          </a:p>
        </p:txBody>
      </p:sp>
      <p:cxnSp>
        <p:nvCxnSpPr>
          <p:cNvPr id="17" name="Straight Arrow Connector 16"/>
          <p:cNvCxnSpPr/>
          <p:nvPr/>
        </p:nvCxnSpPr>
        <p:spPr>
          <a:xfrm rot="5400000">
            <a:off x="2590800" y="4419600"/>
            <a:ext cx="45720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71800" y="5410200"/>
            <a:ext cx="1905000" cy="646331"/>
          </a:xfrm>
          <a:prstGeom prst="rect">
            <a:avLst/>
          </a:prstGeom>
          <a:noFill/>
        </p:spPr>
        <p:txBody>
          <a:bodyPr wrap="square" rtlCol="0">
            <a:spAutoFit/>
          </a:bodyPr>
          <a:lstStyle/>
          <a:p>
            <a:r>
              <a:rPr lang="lv-LV" sz="1200" b="1" dirty="0" smtClean="0"/>
              <a:t>12.05.2014. Atradīšu pieejamos materiālus intenetā .</a:t>
            </a:r>
            <a:endParaRPr lang="ru-RU" sz="1200" b="1" dirty="0"/>
          </a:p>
        </p:txBody>
      </p:sp>
      <p:cxnSp>
        <p:nvCxnSpPr>
          <p:cNvPr id="21" name="Straight Arrow Connector 20"/>
          <p:cNvCxnSpPr/>
          <p:nvPr/>
        </p:nvCxnSpPr>
        <p:spPr>
          <a:xfrm rot="5400000" flipH="1" flipV="1">
            <a:off x="3429000" y="5181600"/>
            <a:ext cx="3048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34000" y="3581400"/>
            <a:ext cx="1600200" cy="738664"/>
          </a:xfrm>
          <a:prstGeom prst="rect">
            <a:avLst/>
          </a:prstGeom>
          <a:noFill/>
        </p:spPr>
        <p:txBody>
          <a:bodyPr wrap="square" rtlCol="0">
            <a:spAutoFit/>
          </a:bodyPr>
          <a:lstStyle/>
          <a:p>
            <a:r>
              <a:rPr lang="lv-LV" sz="1400" b="1" dirty="0" smtClean="0"/>
              <a:t>15.05.2014. Uzraktīšu referāta 10 lpp.</a:t>
            </a:r>
            <a:endParaRPr lang="ru-RU" sz="1400" b="1" dirty="0"/>
          </a:p>
        </p:txBody>
      </p:sp>
      <p:cxnSp>
        <p:nvCxnSpPr>
          <p:cNvPr id="24" name="Straight Arrow Connector 23"/>
          <p:cNvCxnSpPr>
            <a:endCxn id="11" idx="0"/>
          </p:cNvCxnSpPr>
          <p:nvPr/>
        </p:nvCxnSpPr>
        <p:spPr>
          <a:xfrm rot="5400000">
            <a:off x="5257800" y="4495800"/>
            <a:ext cx="5334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343400" y="4800600"/>
            <a:ext cx="304800" cy="3048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Straight Arrow Connector 25"/>
          <p:cNvCxnSpPr/>
          <p:nvPr/>
        </p:nvCxnSpPr>
        <p:spPr>
          <a:xfrm rot="16200000" flipH="1">
            <a:off x="4228306" y="4534694"/>
            <a:ext cx="457994" cy="754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038600" y="3352800"/>
            <a:ext cx="1447800" cy="954107"/>
          </a:xfrm>
          <a:prstGeom prst="rect">
            <a:avLst/>
          </a:prstGeom>
          <a:noFill/>
        </p:spPr>
        <p:txBody>
          <a:bodyPr wrap="square" rtlCol="0">
            <a:spAutoFit/>
          </a:bodyPr>
          <a:lstStyle/>
          <a:p>
            <a:r>
              <a:rPr lang="lv-LV" sz="1400" b="1" dirty="0" smtClean="0"/>
              <a:t>13.05.2014. Uzrakstīšu ievadu  un saturu.</a:t>
            </a:r>
            <a:endParaRPr lang="ru-RU" sz="1400" b="1" dirty="0"/>
          </a:p>
        </p:txBody>
      </p:sp>
      <p:sp>
        <p:nvSpPr>
          <p:cNvPr id="36" name="Oval 35"/>
          <p:cNvSpPr/>
          <p:nvPr/>
        </p:nvSpPr>
        <p:spPr>
          <a:xfrm>
            <a:off x="6019800" y="48006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5715000" y="5410200"/>
            <a:ext cx="1295400" cy="646331"/>
          </a:xfrm>
          <a:prstGeom prst="rect">
            <a:avLst/>
          </a:prstGeom>
          <a:noFill/>
        </p:spPr>
        <p:txBody>
          <a:bodyPr wrap="square" rtlCol="0">
            <a:spAutoFit/>
          </a:bodyPr>
          <a:lstStyle/>
          <a:p>
            <a:r>
              <a:rPr lang="lv-LV" sz="1200" b="1" dirty="0" smtClean="0"/>
              <a:t>16.05.2014. Uzrakstīšu visu referātu (15 lpp).</a:t>
            </a:r>
            <a:endParaRPr lang="ru-RU" sz="1200" b="1" dirty="0"/>
          </a:p>
        </p:txBody>
      </p:sp>
      <p:cxnSp>
        <p:nvCxnSpPr>
          <p:cNvPr id="42" name="Straight Arrow Connector 41"/>
          <p:cNvCxnSpPr>
            <a:endCxn id="36" idx="4"/>
          </p:cNvCxnSpPr>
          <p:nvPr/>
        </p:nvCxnSpPr>
        <p:spPr>
          <a:xfrm rot="5400000" flipH="1" flipV="1">
            <a:off x="5943600" y="5257800"/>
            <a:ext cx="3810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705600" y="48006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5" name="Straight Arrow Connector 44"/>
          <p:cNvCxnSpPr/>
          <p:nvPr/>
        </p:nvCxnSpPr>
        <p:spPr>
          <a:xfrm rot="5400000">
            <a:off x="6629400" y="4495800"/>
            <a:ext cx="5334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781800" y="3505200"/>
            <a:ext cx="1600200" cy="738664"/>
          </a:xfrm>
          <a:prstGeom prst="rect">
            <a:avLst/>
          </a:prstGeom>
          <a:noFill/>
        </p:spPr>
        <p:txBody>
          <a:bodyPr wrap="square" rtlCol="0">
            <a:spAutoFit/>
          </a:bodyPr>
          <a:lstStyle/>
          <a:p>
            <a:r>
              <a:rPr lang="lv-LV" sz="1400" b="1" dirty="0" smtClean="0"/>
              <a:t>18.05.2014. Noformēšu un izdrukāšu referātu.</a:t>
            </a:r>
            <a:endParaRPr lang="ru-RU" sz="1400" b="1" dirty="0"/>
          </a:p>
        </p:txBody>
      </p:sp>
      <p:sp>
        <p:nvSpPr>
          <p:cNvPr id="48" name="Oval 47"/>
          <p:cNvSpPr/>
          <p:nvPr/>
        </p:nvSpPr>
        <p:spPr>
          <a:xfrm>
            <a:off x="7543800" y="48006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0" name="Straight Arrow Connector 49"/>
          <p:cNvCxnSpPr/>
          <p:nvPr/>
        </p:nvCxnSpPr>
        <p:spPr>
          <a:xfrm rot="5400000" flipH="1" flipV="1">
            <a:off x="7506494" y="5295106"/>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315200" y="5562600"/>
            <a:ext cx="1371600" cy="738664"/>
          </a:xfrm>
          <a:prstGeom prst="rect">
            <a:avLst/>
          </a:prstGeom>
          <a:noFill/>
        </p:spPr>
        <p:txBody>
          <a:bodyPr wrap="square" rtlCol="0">
            <a:spAutoFit/>
          </a:bodyPr>
          <a:lstStyle/>
          <a:p>
            <a:r>
              <a:rPr lang="lv-LV" sz="1400" b="1" dirty="0" smtClean="0"/>
              <a:t>20.05.2014. Priecīgs nodošu referātu! </a:t>
            </a:r>
            <a:r>
              <a:rPr lang="lv-LV" sz="1400" b="1" dirty="0" smtClean="0">
                <a:sym typeface="Wingdings" pitchFamily="2" charset="2"/>
              </a:rPr>
              <a:t></a:t>
            </a:r>
            <a:endParaRPr lang="ru-RU"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Profesionālās karjeras mērķis</a:t>
            </a:r>
            <a:r>
              <a:rPr lang="de-DE" dirty="0" smtClean="0"/>
              <a:t> </a:t>
            </a:r>
            <a:r>
              <a:rPr lang="lv-LV" dirty="0" smtClean="0"/>
              <a:t>– strādāt par sekretāri?</a:t>
            </a:r>
            <a:endParaRPr lang="ru-RU" dirty="0"/>
          </a:p>
        </p:txBody>
      </p:sp>
      <p:sp>
        <p:nvSpPr>
          <p:cNvPr id="8" name="Right Arrow 7"/>
          <p:cNvSpPr/>
          <p:nvPr/>
        </p:nvSpPr>
        <p:spPr>
          <a:xfrm>
            <a:off x="152400" y="3733800"/>
            <a:ext cx="6248400" cy="5334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4036" name="Picture 4" descr="http://www.mairie-sauverny.fr/images/secretar.gif"/>
          <p:cNvPicPr>
            <a:picLocks noChangeAspect="1" noChangeArrowheads="1"/>
          </p:cNvPicPr>
          <p:nvPr/>
        </p:nvPicPr>
        <p:blipFill>
          <a:blip r:embed="rId2"/>
          <a:srcRect/>
          <a:stretch>
            <a:fillRect/>
          </a:stretch>
        </p:blipFill>
        <p:spPr bwMode="auto">
          <a:xfrm>
            <a:off x="6395830" y="3200400"/>
            <a:ext cx="2322030" cy="1200150"/>
          </a:xfrm>
          <a:prstGeom prst="rect">
            <a:avLst/>
          </a:prstGeom>
          <a:noFill/>
        </p:spPr>
      </p:pic>
      <p:sp>
        <p:nvSpPr>
          <p:cNvPr id="12" name="Oval 11"/>
          <p:cNvSpPr/>
          <p:nvPr/>
        </p:nvSpPr>
        <p:spPr>
          <a:xfrm>
            <a:off x="228600" y="3581400"/>
            <a:ext cx="762000" cy="7620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lv-LV" b="1" dirty="0" smtClean="0"/>
              <a:t>Pmsk.</a:t>
            </a:r>
            <a:endParaRPr lang="ru-RU" b="1" dirty="0"/>
          </a:p>
        </p:txBody>
      </p:sp>
      <p:sp>
        <p:nvSpPr>
          <p:cNvPr id="13" name="Oval 12"/>
          <p:cNvSpPr/>
          <p:nvPr/>
        </p:nvSpPr>
        <p:spPr>
          <a:xfrm>
            <a:off x="1143000" y="3581400"/>
            <a:ext cx="838200" cy="838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lv-LV" b="1" dirty="0" smtClean="0"/>
              <a:t>Vsk.</a:t>
            </a:r>
            <a:endParaRPr lang="ru-RU" b="1" dirty="0"/>
          </a:p>
        </p:txBody>
      </p:sp>
      <p:sp>
        <p:nvSpPr>
          <p:cNvPr id="14" name="Oval 13"/>
          <p:cNvSpPr/>
          <p:nvPr/>
        </p:nvSpPr>
        <p:spPr>
          <a:xfrm>
            <a:off x="2286000" y="3581400"/>
            <a:ext cx="914400" cy="838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lv-LV" b="1" dirty="0" smtClean="0"/>
              <a:t>Kol.</a:t>
            </a:r>
            <a:endParaRPr lang="ru-RU" b="1" dirty="0"/>
          </a:p>
        </p:txBody>
      </p:sp>
      <p:sp>
        <p:nvSpPr>
          <p:cNvPr id="15" name="Oval 14"/>
          <p:cNvSpPr/>
          <p:nvPr/>
        </p:nvSpPr>
        <p:spPr>
          <a:xfrm>
            <a:off x="3505200" y="3581400"/>
            <a:ext cx="914400" cy="838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lv-LV" sz="1400" b="1" dirty="0" smtClean="0"/>
              <a:t>Augstsk.</a:t>
            </a:r>
            <a:endParaRPr lang="ru-RU" sz="1400" b="1" dirty="0"/>
          </a:p>
        </p:txBody>
      </p:sp>
      <p:sp>
        <p:nvSpPr>
          <p:cNvPr id="16" name="Oval 15"/>
          <p:cNvSpPr/>
          <p:nvPr/>
        </p:nvSpPr>
        <p:spPr>
          <a:xfrm>
            <a:off x="4724400" y="3581400"/>
            <a:ext cx="914400" cy="838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lv-LV" sz="1400" b="1" dirty="0" smtClean="0"/>
              <a:t>Darbs</a:t>
            </a:r>
            <a:endParaRPr lang="ru-RU" sz="1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838200" y="1066800"/>
          <a:ext cx="6477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228600"/>
            <a:ext cx="8229600" cy="944562"/>
          </a:xfrm>
        </p:spPr>
        <p:txBody>
          <a:bodyPr/>
          <a:lstStyle/>
          <a:p>
            <a:r>
              <a:rPr lang="de-DE" b="1" dirty="0" err="1" smtClean="0">
                <a:effectLst>
                  <a:outerShdw blurRad="38100" dist="38100" dir="2700000" algn="tl">
                    <a:srgbClr val="000000">
                      <a:alpha val="43137"/>
                    </a:srgbClr>
                  </a:outerShdw>
                </a:effectLst>
              </a:rPr>
              <a:t>Kas</a:t>
            </a:r>
            <a:r>
              <a:rPr lang="de-DE" b="1" dirty="0" smtClean="0">
                <a:effectLst>
                  <a:outerShdw blurRad="38100" dist="38100" dir="2700000" algn="tl">
                    <a:srgbClr val="000000">
                      <a:alpha val="43137"/>
                    </a:srgbClr>
                  </a:outerShdw>
                </a:effectLst>
              </a:rPr>
              <a:t> </a:t>
            </a:r>
            <a:r>
              <a:rPr lang="de-DE" b="1" dirty="0" err="1" smtClean="0">
                <a:effectLst>
                  <a:outerShdw blurRad="38100" dist="38100" dir="2700000" algn="tl">
                    <a:srgbClr val="000000">
                      <a:alpha val="43137"/>
                    </a:srgbClr>
                  </a:outerShdw>
                </a:effectLst>
              </a:rPr>
              <a:t>ir</a:t>
            </a:r>
            <a:r>
              <a:rPr lang="de-DE" b="1" dirty="0" smtClean="0">
                <a:effectLst>
                  <a:outerShdw blurRad="38100" dist="38100" dir="2700000" algn="tl">
                    <a:srgbClr val="000000">
                      <a:alpha val="43137"/>
                    </a:srgbClr>
                  </a:outerShdw>
                </a:effectLst>
              </a:rPr>
              <a:t> </a:t>
            </a:r>
            <a:r>
              <a:rPr lang="de-DE" b="1" dirty="0" err="1" smtClean="0">
                <a:effectLst>
                  <a:outerShdw blurRad="38100" dist="38100" dir="2700000" algn="tl">
                    <a:srgbClr val="000000">
                      <a:alpha val="43137"/>
                    </a:srgbClr>
                  </a:outerShdw>
                </a:effectLst>
              </a:rPr>
              <a:t>karjera</a:t>
            </a:r>
            <a:r>
              <a:rPr lang="lv-LV" b="1" dirty="0" smtClean="0">
                <a:effectLst>
                  <a:outerShdw blurRad="38100" dist="38100" dir="2700000" algn="tl">
                    <a:srgbClr val="000000">
                      <a:alpha val="43137"/>
                    </a:srgbClr>
                  </a:outerShdw>
                </a:effectLst>
              </a:rPr>
              <a:t>?</a:t>
            </a:r>
            <a:endParaRPr lang="ru-RU" b="1" dirty="0">
              <a:effectLst>
                <a:outerShdw blurRad="38100" dist="38100" dir="2700000" algn="tl">
                  <a:srgbClr val="000000">
                    <a:alpha val="43137"/>
                  </a:srgbClr>
                </a:outerShdw>
              </a:effectLst>
            </a:endParaRPr>
          </a:p>
        </p:txBody>
      </p:sp>
      <p:pic>
        <p:nvPicPr>
          <p:cNvPr id="17410" name="Picture 2" descr="http://img4i.www.spoki.lv/upload/articles/15/151585/images/Darbs--1.jpg"/>
          <p:cNvPicPr>
            <a:picLocks noChangeAspect="1" noChangeArrowheads="1"/>
          </p:cNvPicPr>
          <p:nvPr/>
        </p:nvPicPr>
        <p:blipFill>
          <a:blip r:embed="rId7"/>
          <a:srcRect/>
          <a:stretch>
            <a:fillRect/>
          </a:stretch>
        </p:blipFill>
        <p:spPr bwMode="auto">
          <a:xfrm>
            <a:off x="1143000" y="914400"/>
            <a:ext cx="1290974" cy="1133475"/>
          </a:xfrm>
          <a:prstGeom prst="rect">
            <a:avLst/>
          </a:prstGeom>
          <a:noFill/>
        </p:spPr>
      </p:pic>
      <p:pic>
        <p:nvPicPr>
          <p:cNvPr id="17412" name="Picture 4" descr="http://www.pasakas.net/files/drawing_025049_be15ece6.jpg"/>
          <p:cNvPicPr>
            <a:picLocks noChangeAspect="1" noChangeArrowheads="1"/>
          </p:cNvPicPr>
          <p:nvPr/>
        </p:nvPicPr>
        <p:blipFill>
          <a:blip r:embed="rId8" cstate="print"/>
          <a:srcRect/>
          <a:stretch>
            <a:fillRect/>
          </a:stretch>
        </p:blipFill>
        <p:spPr bwMode="auto">
          <a:xfrm>
            <a:off x="5791200" y="1219200"/>
            <a:ext cx="1295400" cy="863600"/>
          </a:xfrm>
          <a:prstGeom prst="rect">
            <a:avLst/>
          </a:prstGeom>
          <a:noFill/>
        </p:spPr>
      </p:pic>
      <p:pic>
        <p:nvPicPr>
          <p:cNvPr id="17414" name="Picture 6" descr="http://www.sieviesuklubs.lv/content/uploads/1283428127-8717.jpg"/>
          <p:cNvPicPr>
            <a:picLocks noChangeAspect="1" noChangeArrowheads="1"/>
          </p:cNvPicPr>
          <p:nvPr/>
        </p:nvPicPr>
        <p:blipFill>
          <a:blip r:embed="rId9"/>
          <a:srcRect/>
          <a:stretch>
            <a:fillRect/>
          </a:stretch>
        </p:blipFill>
        <p:spPr bwMode="auto">
          <a:xfrm>
            <a:off x="6248400" y="3810000"/>
            <a:ext cx="1447800" cy="821447"/>
          </a:xfrm>
          <a:prstGeom prst="rect">
            <a:avLst/>
          </a:prstGeom>
          <a:noFill/>
        </p:spPr>
      </p:pic>
      <p:pic>
        <p:nvPicPr>
          <p:cNvPr id="17416" name="Picture 8" descr="http://clubpenguinmasterscp.files.wordpress.com/2009/12/global-citizenship.png"/>
          <p:cNvPicPr>
            <a:picLocks noChangeAspect="1" noChangeArrowheads="1"/>
          </p:cNvPicPr>
          <p:nvPr/>
        </p:nvPicPr>
        <p:blipFill>
          <a:blip r:embed="rId10" cstate="print"/>
          <a:srcRect/>
          <a:stretch>
            <a:fillRect/>
          </a:stretch>
        </p:blipFill>
        <p:spPr bwMode="auto">
          <a:xfrm>
            <a:off x="3505200" y="5638800"/>
            <a:ext cx="1295400" cy="1079500"/>
          </a:xfrm>
          <a:prstGeom prst="rect">
            <a:avLst/>
          </a:prstGeom>
          <a:noFill/>
        </p:spPr>
      </p:pic>
      <p:pic>
        <p:nvPicPr>
          <p:cNvPr id="17418" name="Picture 10" descr="http://idptv.state.id.us/dialogue4kids/images/season10/beoutside/Playground.gif"/>
          <p:cNvPicPr>
            <a:picLocks noChangeAspect="1" noChangeArrowheads="1"/>
          </p:cNvPicPr>
          <p:nvPr/>
        </p:nvPicPr>
        <p:blipFill>
          <a:blip r:embed="rId11"/>
          <a:srcRect/>
          <a:stretch>
            <a:fillRect/>
          </a:stretch>
        </p:blipFill>
        <p:spPr bwMode="auto">
          <a:xfrm>
            <a:off x="685800" y="4038600"/>
            <a:ext cx="1505062" cy="10572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endParaRPr lang="ru-RU" dirty="0"/>
          </a:p>
        </p:txBody>
      </p:sp>
      <p:pic>
        <p:nvPicPr>
          <p:cNvPr id="4" name="Picture 2" descr="S:\Kopējie dokumenti\Dokuments Olgai\Dagnija Bramane\Karjeras_ned26-30nov\bildes\iStock_000015653759XSmall.jpg"/>
          <p:cNvPicPr>
            <a:picLocks noChangeAspect="1" noChangeArrowheads="1"/>
          </p:cNvPicPr>
          <p:nvPr/>
        </p:nvPicPr>
        <p:blipFill>
          <a:blip r:embed="rId3"/>
          <a:srcRect/>
          <a:stretch>
            <a:fillRect/>
          </a:stretch>
        </p:blipFill>
        <p:spPr bwMode="auto">
          <a:xfrm>
            <a:off x="-55983" y="228600"/>
            <a:ext cx="9199983" cy="6629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5257"/>
            <a:ext cx="8229600" cy="1143000"/>
          </a:xfrm>
        </p:spPr>
        <p:txBody>
          <a:bodyPr/>
          <a:lstStyle/>
          <a:p>
            <a:r>
              <a:rPr lang="lv-LV" b="1" dirty="0" smtClean="0">
                <a:solidFill>
                  <a:srgbClr val="7030A0"/>
                </a:solidFill>
              </a:rPr>
              <a:t>Kas Tu gribi būt, kad izaugsi liels?</a:t>
            </a:r>
            <a:endParaRPr lang="ru-RU" b="1" dirty="0">
              <a:solidFill>
                <a:srgbClr val="7030A0"/>
              </a:solidFill>
            </a:endParaRPr>
          </a:p>
        </p:txBody>
      </p:sp>
      <p:sp>
        <p:nvSpPr>
          <p:cNvPr id="3" name="Объект 2"/>
          <p:cNvSpPr>
            <a:spLocks noGrp="1"/>
          </p:cNvSpPr>
          <p:nvPr>
            <p:ph idx="1"/>
          </p:nvPr>
        </p:nvSpPr>
        <p:spPr>
          <a:xfrm>
            <a:off x="914400" y="1676400"/>
            <a:ext cx="8229600" cy="4525963"/>
          </a:xfrm>
        </p:spPr>
        <p:txBody>
          <a:bodyPr>
            <a:normAutofit/>
          </a:bodyPr>
          <a:lstStyle/>
          <a:p>
            <a:pPr marL="0" indent="0">
              <a:buNone/>
            </a:pPr>
            <a:r>
              <a:rPr lang="lv-LV" sz="6000" dirty="0" smtClean="0"/>
              <a:t>Es gribu būt laimīgs!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971800"/>
            <a:ext cx="5638800" cy="3749436"/>
          </a:xfrm>
          <a:prstGeom prst="rect">
            <a:avLst/>
          </a:prstGeom>
        </p:spPr>
      </p:pic>
    </p:spTree>
    <p:extLst>
      <p:ext uri="{BB962C8B-B14F-4D97-AF65-F5344CB8AC3E}">
        <p14:creationId xmlns:p14="http://schemas.microsoft.com/office/powerpoint/2010/main" val="333234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000" b="1" dirty="0" smtClean="0"/>
              <a:t>Lai veidotu dinamisku karjeru,</a:t>
            </a:r>
            <a:endParaRPr lang="ru-RU" sz="4000" b="1" dirty="0"/>
          </a:p>
        </p:txBody>
      </p:sp>
      <p:sp>
        <p:nvSpPr>
          <p:cNvPr id="3" name="Content Placeholder 2"/>
          <p:cNvSpPr>
            <a:spLocks noGrp="1"/>
          </p:cNvSpPr>
          <p:nvPr>
            <p:ph idx="1"/>
          </p:nvPr>
        </p:nvSpPr>
        <p:spPr>
          <a:xfrm>
            <a:off x="457200" y="1600200"/>
            <a:ext cx="8534400" cy="4525963"/>
          </a:xfrm>
        </p:spPr>
        <p:txBody>
          <a:bodyPr/>
          <a:lstStyle/>
          <a:p>
            <a:pPr>
              <a:buNone/>
            </a:pPr>
            <a:r>
              <a:rPr lang="lv-LV" dirty="0" smtClean="0"/>
              <a:t>jāizpēta savas intereses, dotības un darba tirgus prasības, sekojot trīs pamatjautājumiem: </a:t>
            </a:r>
          </a:p>
          <a:p>
            <a:endParaRPr lang="lv-LV" dirty="0" smtClean="0"/>
          </a:p>
          <a:p>
            <a:endParaRPr lang="ru-RU" dirty="0"/>
          </a:p>
        </p:txBody>
      </p:sp>
      <p:graphicFrame>
        <p:nvGraphicFramePr>
          <p:cNvPr id="4" name="Diagram 3"/>
          <p:cNvGraphicFramePr/>
          <p:nvPr/>
        </p:nvGraphicFramePr>
        <p:xfrm>
          <a:off x="1447800" y="2895600"/>
          <a:ext cx="5791200"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86200"/>
          </a:xfrm>
        </p:spPr>
        <p:txBody>
          <a:bodyPr>
            <a:normAutofit/>
          </a:bodyPr>
          <a:lstStyle/>
          <a:p>
            <a:pPr>
              <a:buNone/>
            </a:pPr>
            <a:r>
              <a:rPr lang="lv-LV" b="1" dirty="0" smtClean="0"/>
              <a:t>Kādi ir Tavi mērķi:</a:t>
            </a:r>
          </a:p>
          <a:p>
            <a:r>
              <a:rPr lang="lv-LV" dirty="0" smtClean="0"/>
              <a:t>5 gadiem (uzraksti 5 mērķus)    </a:t>
            </a:r>
          </a:p>
          <a:p>
            <a:r>
              <a:rPr lang="lv-LV" dirty="0" smtClean="0"/>
              <a:t>3 gadiem (uzraksti 5 mērķus)</a:t>
            </a:r>
          </a:p>
          <a:p>
            <a:r>
              <a:rPr lang="lv-LV" dirty="0" smtClean="0"/>
              <a:t>6 mēnešiem (uzraksti 5 mērķus)</a:t>
            </a:r>
          </a:p>
          <a:p>
            <a:r>
              <a:rPr lang="lv-LV" dirty="0" smtClean="0"/>
              <a:t>nedēļai (uzraksti 5 mērķus)</a:t>
            </a:r>
          </a:p>
          <a:p>
            <a:endParaRPr lang="ru-RU" dirty="0"/>
          </a:p>
        </p:txBody>
      </p:sp>
      <p:grpSp>
        <p:nvGrpSpPr>
          <p:cNvPr id="6" name="Group 5"/>
          <p:cNvGrpSpPr/>
          <p:nvPr/>
        </p:nvGrpSpPr>
        <p:grpSpPr>
          <a:xfrm>
            <a:off x="990600" y="0"/>
            <a:ext cx="2118360" cy="2118360"/>
            <a:chOff x="1760219" y="44132"/>
            <a:chExt cx="2118360" cy="2118360"/>
          </a:xfrm>
        </p:grpSpPr>
        <p:sp>
          <p:nvSpPr>
            <p:cNvPr id="7" name="Oval 6"/>
            <p:cNvSpPr/>
            <p:nvPr/>
          </p:nvSpPr>
          <p:spPr>
            <a:xfrm>
              <a:off x="1760219" y="44132"/>
              <a:ext cx="2118360" cy="211836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8" name="Oval 4"/>
            <p:cNvSpPr/>
            <p:nvPr/>
          </p:nvSpPr>
          <p:spPr>
            <a:xfrm>
              <a:off x="2118868" y="414845"/>
              <a:ext cx="1553464" cy="95326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lv-LV" sz="3400" kern="1200" dirty="0" smtClean="0"/>
                <a:t>Ko gribu?</a:t>
              </a:r>
              <a:endParaRPr lang="ru-RU" sz="3400" kern="1200" dirty="0"/>
            </a:p>
          </p:txBody>
        </p:sp>
      </p:grpSp>
      <p:graphicFrame>
        <p:nvGraphicFramePr>
          <p:cNvPr id="12" name="Diagram 11"/>
          <p:cNvGraphicFramePr/>
          <p:nvPr/>
        </p:nvGraphicFramePr>
        <p:xfrm>
          <a:off x="4724400" y="152400"/>
          <a:ext cx="42672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dirty="0"/>
          </a:p>
        </p:txBody>
      </p:sp>
      <p:pic>
        <p:nvPicPr>
          <p:cNvPr id="46082" name="Picture 2" descr="S:\Kopējie dokumenti\Dokuments Olgai\Dagnija Bramane\Karjeras_ned26-30nov\JAUTAJHUMI.JPG"/>
          <p:cNvPicPr>
            <a:picLocks noChangeAspect="1" noChangeArrowheads="1"/>
          </p:cNvPicPr>
          <p:nvPr/>
        </p:nvPicPr>
        <p:blipFill>
          <a:blip r:embed="rId2"/>
          <a:srcRect/>
          <a:stretch>
            <a:fillRect/>
          </a:stretch>
        </p:blipFill>
        <p:spPr bwMode="auto">
          <a:xfrm>
            <a:off x="80963" y="61913"/>
            <a:ext cx="8982075" cy="67341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4"/>
          <p:cNvSpPr/>
          <p:nvPr/>
        </p:nvSpPr>
        <p:spPr>
          <a:xfrm>
            <a:off x="575722" y="487243"/>
            <a:ext cx="1173480" cy="66508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ru-RU" sz="3400" kern="1200" dirty="0"/>
          </a:p>
        </p:txBody>
      </p:sp>
      <p:pic>
        <p:nvPicPr>
          <p:cNvPr id="32771" name="Picture 3"/>
          <p:cNvPicPr>
            <a:picLocks noChangeAspect="1" noChangeArrowheads="1"/>
          </p:cNvPicPr>
          <p:nvPr/>
        </p:nvPicPr>
        <p:blipFill>
          <a:blip r:embed="rId2"/>
          <a:srcRect/>
          <a:stretch>
            <a:fillRect/>
          </a:stretch>
        </p:blipFill>
        <p:spPr bwMode="auto">
          <a:xfrm>
            <a:off x="381000" y="2209800"/>
            <a:ext cx="8375240" cy="3200400"/>
          </a:xfrm>
          <a:prstGeom prst="rect">
            <a:avLst/>
          </a:prstGeom>
          <a:noFill/>
          <a:ln w="9525">
            <a:noFill/>
            <a:miter lim="800000"/>
            <a:headEnd/>
            <a:tailEnd/>
          </a:ln>
          <a:effectLst/>
        </p:spPr>
      </p:pic>
      <p:grpSp>
        <p:nvGrpSpPr>
          <p:cNvPr id="9" name="Group 8"/>
          <p:cNvGrpSpPr/>
          <p:nvPr/>
        </p:nvGrpSpPr>
        <p:grpSpPr>
          <a:xfrm>
            <a:off x="685800" y="152400"/>
            <a:ext cx="1828800" cy="1828800"/>
            <a:chOff x="-3849205" y="-1089978"/>
            <a:chExt cx="2118360" cy="2118360"/>
          </a:xfrm>
        </p:grpSpPr>
        <p:sp>
          <p:nvSpPr>
            <p:cNvPr id="10" name="Oval 9"/>
            <p:cNvSpPr/>
            <p:nvPr/>
          </p:nvSpPr>
          <p:spPr>
            <a:xfrm>
              <a:off x="-3849205" y="-1089978"/>
              <a:ext cx="2118360" cy="2118360"/>
            </a:xfrm>
            <a:prstGeom prst="ellipse">
              <a:avLst/>
            </a:prstGeom>
          </p:spPr>
          <p:style>
            <a:lnRef idx="1">
              <a:schemeClr val="accent2"/>
            </a:lnRef>
            <a:fillRef idx="2">
              <a:schemeClr val="accent2"/>
            </a:fillRef>
            <a:effectRef idx="1">
              <a:schemeClr val="accent2"/>
            </a:effectRef>
            <a:fontRef idx="minor">
              <a:schemeClr val="dk1"/>
            </a:fontRef>
          </p:style>
        </p:sp>
        <p:sp>
          <p:nvSpPr>
            <p:cNvPr id="11" name="Oval 4"/>
            <p:cNvSpPr/>
            <p:nvPr/>
          </p:nvSpPr>
          <p:spPr>
            <a:xfrm>
              <a:off x="-3407880" y="-560388"/>
              <a:ext cx="1412240" cy="116509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lv-LV" sz="3400" kern="1200" dirty="0" smtClean="0"/>
                <a:t>Ko gribu?</a:t>
              </a:r>
              <a:endParaRPr lang="ru-RU" sz="3400" kern="1200" dirty="0"/>
            </a:p>
          </p:txBody>
        </p:sp>
      </p:grpSp>
      <p:sp>
        <p:nvSpPr>
          <p:cNvPr id="12" name="TextBox 11"/>
          <p:cNvSpPr txBox="1"/>
          <p:nvPr/>
        </p:nvSpPr>
        <p:spPr>
          <a:xfrm>
            <a:off x="7162800" y="228600"/>
            <a:ext cx="1066800" cy="584775"/>
          </a:xfrm>
          <a:prstGeom prst="rect">
            <a:avLst/>
          </a:prstGeom>
          <a:noFill/>
        </p:spPr>
        <p:txBody>
          <a:bodyPr wrap="square" rtlCol="0">
            <a:spAutoFit/>
          </a:bodyPr>
          <a:lstStyle/>
          <a:p>
            <a:r>
              <a:rPr lang="lv-LV" sz="3200" dirty="0" smtClean="0">
                <a:solidFill>
                  <a:srgbClr val="FF0000"/>
                </a:solidFill>
              </a:rPr>
              <a:t>L</a:t>
            </a:r>
            <a:endParaRPr lang="ru-RU" sz="32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smtClean="0"/>
              <a:t>Vertības</a:t>
            </a:r>
            <a:endParaRPr lang="ru-RU" b="1" dirty="0"/>
          </a:p>
        </p:txBody>
      </p:sp>
      <p:pic>
        <p:nvPicPr>
          <p:cNvPr id="33794" name="Picture 2"/>
          <p:cNvPicPr>
            <a:picLocks noChangeAspect="1" noChangeArrowheads="1"/>
          </p:cNvPicPr>
          <p:nvPr/>
        </p:nvPicPr>
        <p:blipFill>
          <a:blip r:embed="rId2"/>
          <a:srcRect/>
          <a:stretch>
            <a:fillRect/>
          </a:stretch>
        </p:blipFill>
        <p:spPr bwMode="auto">
          <a:xfrm>
            <a:off x="1219200" y="152400"/>
            <a:ext cx="7332663" cy="933450"/>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srcRect/>
          <a:stretch>
            <a:fillRect/>
          </a:stretch>
        </p:blipFill>
        <p:spPr bwMode="auto">
          <a:xfrm>
            <a:off x="1219200" y="1066800"/>
            <a:ext cx="7332663" cy="5524500"/>
          </a:xfrm>
          <a:prstGeom prst="rect">
            <a:avLst/>
          </a:prstGeom>
          <a:noFill/>
          <a:ln w="9525">
            <a:noFill/>
            <a:miter lim="800000"/>
            <a:headEnd/>
            <a:tailEnd/>
          </a:ln>
          <a:effectLst/>
        </p:spPr>
      </p:pic>
      <p:grpSp>
        <p:nvGrpSpPr>
          <p:cNvPr id="5" name="Group 4"/>
          <p:cNvGrpSpPr/>
          <p:nvPr/>
        </p:nvGrpSpPr>
        <p:grpSpPr>
          <a:xfrm>
            <a:off x="0" y="304800"/>
            <a:ext cx="1524000" cy="1524000"/>
            <a:chOff x="-3849205" y="-1089978"/>
            <a:chExt cx="2118360" cy="2118360"/>
          </a:xfrm>
        </p:grpSpPr>
        <p:sp>
          <p:nvSpPr>
            <p:cNvPr id="6" name="Oval 5"/>
            <p:cNvSpPr/>
            <p:nvPr/>
          </p:nvSpPr>
          <p:spPr>
            <a:xfrm>
              <a:off x="-3849205" y="-1089978"/>
              <a:ext cx="2118360" cy="2118360"/>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7" name="Oval 4"/>
            <p:cNvSpPr/>
            <p:nvPr/>
          </p:nvSpPr>
          <p:spPr>
            <a:xfrm>
              <a:off x="-3407880" y="-560388"/>
              <a:ext cx="1271016" cy="116509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lv-LV" sz="2400" kern="1200" dirty="0" smtClean="0"/>
                <a:t>Ko varu?</a:t>
              </a:r>
              <a:endParaRPr lang="ru-RU" sz="2400" kern="1200" dirty="0"/>
            </a:p>
          </p:txBody>
        </p:sp>
      </p:grpSp>
      <p:sp>
        <p:nvSpPr>
          <p:cNvPr id="11" name="Rectangle 10"/>
          <p:cNvSpPr/>
          <p:nvPr/>
        </p:nvSpPr>
        <p:spPr>
          <a:xfrm>
            <a:off x="8686800" y="228600"/>
            <a:ext cx="282450" cy="369332"/>
          </a:xfrm>
          <a:prstGeom prst="rect">
            <a:avLst/>
          </a:prstGeom>
        </p:spPr>
        <p:txBody>
          <a:bodyPr wrap="none">
            <a:spAutoFit/>
          </a:bodyPr>
          <a:lstStyle/>
          <a:p>
            <a:r>
              <a:rPr lang="lv-LV" dirty="0" smtClean="0">
                <a:solidFill>
                  <a:srgbClr val="FF0000"/>
                </a:solidFill>
              </a:rPr>
              <a:t>L</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152400"/>
            <a:ext cx="2057400" cy="1905000"/>
            <a:chOff x="2408216" y="-770622"/>
            <a:chExt cx="1925782" cy="2118361"/>
          </a:xfrm>
        </p:grpSpPr>
        <p:sp>
          <p:nvSpPr>
            <p:cNvPr id="5" name="Oval 4"/>
            <p:cNvSpPr/>
            <p:nvPr/>
          </p:nvSpPr>
          <p:spPr>
            <a:xfrm>
              <a:off x="2408216" y="-770622"/>
              <a:ext cx="1925782" cy="2118361"/>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6" name="Oval 4"/>
            <p:cNvSpPr/>
            <p:nvPr/>
          </p:nvSpPr>
          <p:spPr>
            <a:xfrm>
              <a:off x="2600794" y="-261401"/>
              <a:ext cx="1448493" cy="11650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lv-LV" sz="3200" kern="1200" dirty="0" smtClean="0"/>
                <a:t>Ko vajag?</a:t>
              </a:r>
              <a:endParaRPr lang="ru-RU" sz="3200" kern="1200" dirty="0"/>
            </a:p>
          </p:txBody>
        </p:sp>
      </p:grpSp>
      <p:sp>
        <p:nvSpPr>
          <p:cNvPr id="8" name="Rectangle 7"/>
          <p:cNvSpPr/>
          <p:nvPr/>
        </p:nvSpPr>
        <p:spPr>
          <a:xfrm>
            <a:off x="838200" y="2895600"/>
            <a:ext cx="6629400" cy="3816429"/>
          </a:xfrm>
          <a:prstGeom prst="rect">
            <a:avLst/>
          </a:prstGeom>
        </p:spPr>
        <p:txBody>
          <a:bodyPr wrap="square">
            <a:spAutoFit/>
          </a:bodyPr>
          <a:lstStyle/>
          <a:p>
            <a:pPr>
              <a:buFont typeface="Arial" pitchFamily="34" charset="0"/>
              <a:buChar char="•"/>
            </a:pPr>
            <a:r>
              <a:rPr lang="lv-LV" sz="3200" b="1" dirty="0" smtClean="0"/>
              <a:t>Ražošanas iekārtu un mašīnu operatori </a:t>
            </a:r>
          </a:p>
          <a:p>
            <a:pPr>
              <a:buFont typeface="Arial" pitchFamily="34" charset="0"/>
              <a:buChar char="•"/>
            </a:pPr>
            <a:r>
              <a:rPr lang="lv-LV" sz="3200" b="1" dirty="0" smtClean="0"/>
              <a:t>Tehniķi, </a:t>
            </a:r>
          </a:p>
          <a:p>
            <a:pPr>
              <a:buFont typeface="Arial" pitchFamily="34" charset="0"/>
              <a:buChar char="•"/>
            </a:pPr>
            <a:r>
              <a:rPr lang="lv-LV" sz="3200" b="1" dirty="0" smtClean="0"/>
              <a:t>Inženierie, </a:t>
            </a:r>
          </a:p>
          <a:p>
            <a:pPr>
              <a:buFont typeface="Arial" pitchFamily="34" charset="0"/>
              <a:buChar char="•"/>
            </a:pPr>
            <a:r>
              <a:rPr lang="lv-LV" sz="3200" b="1" dirty="0" smtClean="0"/>
              <a:t>Tehnologi,</a:t>
            </a:r>
          </a:p>
          <a:p>
            <a:pPr>
              <a:buFont typeface="Arial" pitchFamily="34" charset="0"/>
              <a:buChar char="•"/>
            </a:pPr>
            <a:r>
              <a:rPr lang="lv-LV" sz="3200" b="1" dirty="0" smtClean="0"/>
              <a:t>IT speciālistiem,</a:t>
            </a:r>
            <a:endParaRPr lang="lv-LV" sz="3200" dirty="0" smtClean="0"/>
          </a:p>
          <a:p>
            <a:pPr>
              <a:buFont typeface="Arial" pitchFamily="34" charset="0"/>
              <a:buChar char="•"/>
            </a:pPr>
            <a:r>
              <a:rPr lang="lv-LV" sz="3200" b="1" dirty="0" smtClean="0"/>
              <a:t>Pardošanas vadītāji</a:t>
            </a:r>
          </a:p>
          <a:p>
            <a:endParaRPr lang="lv-LV" dirty="0" smtClean="0"/>
          </a:p>
        </p:txBody>
      </p:sp>
      <p:sp>
        <p:nvSpPr>
          <p:cNvPr id="9" name="TextBox 8"/>
          <p:cNvSpPr txBox="1"/>
          <p:nvPr/>
        </p:nvSpPr>
        <p:spPr>
          <a:xfrm>
            <a:off x="4724400" y="762000"/>
            <a:ext cx="3124200" cy="1754326"/>
          </a:xfrm>
          <a:prstGeom prst="rect">
            <a:avLst/>
          </a:prstGeom>
          <a:noFill/>
        </p:spPr>
        <p:txBody>
          <a:bodyPr wrap="square" rtlCol="0">
            <a:spAutoFit/>
          </a:bodyPr>
          <a:lstStyle/>
          <a:p>
            <a:r>
              <a:rPr lang="en-US" dirty="0" err="1" smtClean="0"/>
              <a:t>Sociāl</a:t>
            </a:r>
            <a:r>
              <a:rPr lang="lv-LV" dirty="0" smtClean="0"/>
              <a:t>ās z</a:t>
            </a:r>
            <a:r>
              <a:rPr lang="en-US" dirty="0" err="1" smtClean="0"/>
              <a:t>inātn</a:t>
            </a:r>
            <a:r>
              <a:rPr lang="lv-LV" dirty="0" smtClean="0"/>
              <a:t>e</a:t>
            </a:r>
            <a:r>
              <a:rPr lang="en-US" dirty="0" smtClean="0"/>
              <a:t>s,</a:t>
            </a:r>
            <a:r>
              <a:rPr lang="lv-LV" dirty="0" smtClean="0"/>
              <a:t> </a:t>
            </a:r>
            <a:r>
              <a:rPr lang="en-US" dirty="0" smtClean="0"/>
              <a:t> </a:t>
            </a:r>
            <a:endParaRPr lang="lv-LV" dirty="0" smtClean="0"/>
          </a:p>
          <a:p>
            <a:r>
              <a:rPr lang="lv-LV" dirty="0" smtClean="0"/>
              <a:t>K</a:t>
            </a:r>
            <a:r>
              <a:rPr lang="en-US" dirty="0" err="1" smtClean="0"/>
              <a:t>omerczinīb</a:t>
            </a:r>
            <a:r>
              <a:rPr lang="lv-LV" dirty="0" smtClean="0"/>
              <a:t>a</a:t>
            </a:r>
            <a:r>
              <a:rPr lang="en-US" dirty="0" smtClean="0"/>
              <a:t>s un </a:t>
            </a:r>
            <a:r>
              <a:rPr lang="en-US" dirty="0" err="1" smtClean="0"/>
              <a:t>tiesīb</a:t>
            </a:r>
            <a:r>
              <a:rPr lang="lv-LV" dirty="0" smtClean="0"/>
              <a:t>a</a:t>
            </a:r>
            <a:r>
              <a:rPr lang="en-US" dirty="0" smtClean="0"/>
              <a:t>s</a:t>
            </a:r>
            <a:r>
              <a:rPr lang="lv-LV" dirty="0" smtClean="0"/>
              <a:t>,</a:t>
            </a:r>
          </a:p>
          <a:p>
            <a:r>
              <a:rPr lang="lv-LV" dirty="0" smtClean="0"/>
              <a:t>Humanitārās zinātnes,</a:t>
            </a:r>
          </a:p>
          <a:p>
            <a:r>
              <a:rPr lang="lv-LV" dirty="0" smtClean="0"/>
              <a:t>Māksla</a:t>
            </a:r>
          </a:p>
          <a:p>
            <a:r>
              <a:rPr lang="lv-LV" dirty="0" smtClean="0"/>
              <a:t>Izglītība</a:t>
            </a:r>
          </a:p>
          <a:p>
            <a:r>
              <a:rPr lang="lv-LV" dirty="0" smtClean="0"/>
              <a:t>Pakalpojumi</a:t>
            </a:r>
            <a:endParaRPr lang="ru-RU" dirty="0"/>
          </a:p>
        </p:txBody>
      </p:sp>
      <p:cxnSp>
        <p:nvCxnSpPr>
          <p:cNvPr id="11" name="Straight Connector 10"/>
          <p:cNvCxnSpPr/>
          <p:nvPr/>
        </p:nvCxnSpPr>
        <p:spPr>
          <a:xfrm>
            <a:off x="4267200" y="609600"/>
            <a:ext cx="3505200" cy="1981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267200" y="685800"/>
            <a:ext cx="3429000" cy="1828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ru-RU" dirty="0"/>
          </a:p>
        </p:txBody>
      </p:sp>
      <p:pic>
        <p:nvPicPr>
          <p:cNvPr id="47106" name="Picture 2"/>
          <p:cNvPicPr>
            <a:picLocks noChangeAspect="1" noChangeArrowheads="1"/>
          </p:cNvPicPr>
          <p:nvPr/>
        </p:nvPicPr>
        <p:blipFill>
          <a:blip r:embed="rId2"/>
          <a:srcRect/>
          <a:stretch>
            <a:fillRect/>
          </a:stretch>
        </p:blipFill>
        <p:spPr bwMode="auto">
          <a:xfrm>
            <a:off x="1050471" y="824765"/>
            <a:ext cx="8153400" cy="6076831"/>
          </a:xfrm>
          <a:prstGeom prst="rect">
            <a:avLst/>
          </a:prstGeom>
          <a:noFill/>
          <a:ln w="9525">
            <a:noFill/>
            <a:miter lim="800000"/>
            <a:headEnd/>
            <a:tailEnd/>
          </a:ln>
          <a:effectLst/>
        </p:spPr>
      </p:pic>
      <p:grpSp>
        <p:nvGrpSpPr>
          <p:cNvPr id="5" name="Group 3"/>
          <p:cNvGrpSpPr/>
          <p:nvPr/>
        </p:nvGrpSpPr>
        <p:grpSpPr>
          <a:xfrm>
            <a:off x="0" y="-7257"/>
            <a:ext cx="2057400" cy="1905000"/>
            <a:chOff x="2408216" y="-770622"/>
            <a:chExt cx="1925782" cy="2118361"/>
          </a:xfrm>
        </p:grpSpPr>
        <p:sp>
          <p:nvSpPr>
            <p:cNvPr id="6" name="Oval 4"/>
            <p:cNvSpPr/>
            <p:nvPr/>
          </p:nvSpPr>
          <p:spPr>
            <a:xfrm>
              <a:off x="2408216" y="-770622"/>
              <a:ext cx="1925782" cy="2118361"/>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7" name="Oval 4"/>
            <p:cNvSpPr/>
            <p:nvPr/>
          </p:nvSpPr>
          <p:spPr>
            <a:xfrm>
              <a:off x="2600794" y="-261401"/>
              <a:ext cx="1448493" cy="11650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lv-LV" sz="3200" kern="1200" dirty="0" smtClean="0"/>
                <a:t>Ko vajag?</a:t>
              </a:r>
              <a:endParaRPr lang="ru-RU" sz="3200" kern="1200"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normAutofit/>
          </a:bodyPr>
          <a:lstStyle/>
          <a:p>
            <a:pPr>
              <a:buNone/>
            </a:pPr>
            <a:r>
              <a:rPr lang="lv-LV" sz="4400" b="1" dirty="0" smtClean="0"/>
              <a:t>Labi speciālisti un augsta līmeņa profesionāļi ir vajadzīgi visās jomās! ;)</a:t>
            </a:r>
            <a:endParaRPr lang="ru-RU" sz="4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Ir</a:t>
            </a:r>
            <a:r>
              <a:rPr lang="en-US" b="1" dirty="0" smtClean="0"/>
              <a:t> </a:t>
            </a:r>
            <a:r>
              <a:rPr lang="en-US" b="1" dirty="0" err="1" smtClean="0"/>
              <a:t>četras</a:t>
            </a:r>
            <a:r>
              <a:rPr lang="en-US" b="1" dirty="0" smtClean="0"/>
              <a:t> </a:t>
            </a:r>
            <a:r>
              <a:rPr lang="en-US" b="1" dirty="0" err="1" smtClean="0"/>
              <a:t>prasmju</a:t>
            </a:r>
            <a:r>
              <a:rPr lang="en-US" b="1" dirty="0" smtClean="0"/>
              <a:t> </a:t>
            </a:r>
            <a:r>
              <a:rPr lang="en-US" b="1" dirty="0" err="1" smtClean="0"/>
              <a:t>pamatgrupas</a:t>
            </a:r>
            <a:r>
              <a:rPr lang="en-US" b="1" dirty="0" smtClean="0"/>
              <a:t>, </a:t>
            </a:r>
            <a:r>
              <a:rPr lang="en-US" b="1" dirty="0" err="1" smtClean="0"/>
              <a:t>kas</a:t>
            </a:r>
            <a:r>
              <a:rPr lang="en-US" b="1" dirty="0" smtClean="0"/>
              <a:t> </a:t>
            </a:r>
            <a:r>
              <a:rPr lang="en-US" b="1" dirty="0" err="1" smtClean="0"/>
              <a:t>darba</a:t>
            </a:r>
            <a:r>
              <a:rPr lang="en-US" b="1" dirty="0" smtClean="0"/>
              <a:t> </a:t>
            </a:r>
            <a:r>
              <a:rPr lang="en-US" b="1" dirty="0" err="1" smtClean="0"/>
              <a:t>tirgū</a:t>
            </a:r>
            <a:r>
              <a:rPr lang="en-US" b="1" dirty="0" smtClean="0"/>
              <a:t> </a:t>
            </a:r>
            <a:r>
              <a:rPr lang="en-US" b="1" dirty="0" err="1" smtClean="0"/>
              <a:t>ir</a:t>
            </a:r>
            <a:r>
              <a:rPr lang="en-US" b="1" dirty="0" smtClean="0"/>
              <a:t> </a:t>
            </a:r>
            <a:r>
              <a:rPr lang="en-US" b="1" dirty="0" err="1" smtClean="0"/>
              <a:t>pieprasītas</a:t>
            </a:r>
            <a:r>
              <a:rPr lang="en-US" b="1" dirty="0" smtClean="0"/>
              <a:t>.</a:t>
            </a:r>
            <a:endParaRPr lang="ru-RU" dirty="0"/>
          </a:p>
        </p:txBody>
      </p:sp>
      <p:sp>
        <p:nvSpPr>
          <p:cNvPr id="3" name="Content Placeholder 2"/>
          <p:cNvSpPr>
            <a:spLocks noGrp="1"/>
          </p:cNvSpPr>
          <p:nvPr>
            <p:ph idx="1"/>
          </p:nvPr>
        </p:nvSpPr>
        <p:spPr/>
        <p:txBody>
          <a:bodyPr>
            <a:normAutofit fontScale="55000" lnSpcReduction="20000"/>
          </a:bodyPr>
          <a:lstStyle/>
          <a:p>
            <a:r>
              <a:rPr lang="lv-LV" b="1" dirty="0" smtClean="0"/>
              <a:t>Pašpaļāvības prasmes</a:t>
            </a:r>
            <a:r>
              <a:rPr lang="lv-LV" dirty="0" smtClean="0"/>
              <a:t> – tās ir prasmes, kas demonstrē tavu patstāvību un iniciatīvu darbā. Tas nozīmē apzināties sevi, savas stiprās puses, prast izvirzīt prioritātes un sasniedzamos mērķus, efektīvi izmantot resursus, organizēt darbu. Pašpaļāvību raksturo arī tas, kā tu proti pārskatīt, izvērtēt savu pieredzi un kā mācies no tās. Priekšstats par pašpaļāvību veidojas arī no tā, kā tu runā par sevi, saviem mērķiem un sasniegumiem. </a:t>
            </a:r>
          </a:p>
          <a:p>
            <a:r>
              <a:rPr lang="lv-LV" b="1" dirty="0" smtClean="0"/>
              <a:t>Sociālās prasmes</a:t>
            </a:r>
            <a:r>
              <a:rPr lang="lv-LV" dirty="0" smtClean="0"/>
              <a:t> – tās ir prasmes, kas demonstrē tavu spēju efektīvi komunicēt gan mutiski, gan rakstiski. Sociālās prasmes raksturo saskarsmes kvalitāti, spēju strādāt komandā, izprast citu cilvēku noskaņojumu, kā arī spēju uzņemties vadību un līdera lomu. </a:t>
            </a:r>
          </a:p>
          <a:p>
            <a:r>
              <a:rPr lang="lv-LV" b="1" dirty="0" smtClean="0"/>
              <a:t>Vispārējās prasmes</a:t>
            </a:r>
            <a:r>
              <a:rPr lang="lv-LV" dirty="0" smtClean="0"/>
              <a:t> – šīs prasmes var izmantot dažādās situācijās atšķirīgās jomās. Tās ir, piemēram, problēmu risināšanas prasme, elastība jeb spēja produktīvi strādāt arī mainīgos darba apstākļos, radošums u. tml. Arvien biežāk šajā kategorijā iekļauj arī prasmi strādāt ar datoru. </a:t>
            </a:r>
          </a:p>
          <a:p>
            <a:r>
              <a:rPr lang="lv-LV" b="1" dirty="0" smtClean="0"/>
              <a:t>Specifiskās prasmes</a:t>
            </a:r>
            <a:r>
              <a:rPr lang="lv-LV" dirty="0" smtClean="0"/>
              <a:t> – tās ir attiecināmas uz prasmēm un zināšanām izvēlētajā profesionālās darbības jomā, un tās tiek apgūtas gan studiju laikā, gan arī vēlāk, strādājot noteiktā jomā. Piemēram, grāmatvedim ir jāprot apieties ar kādu noteiktu grāmatvedības programmu, pedagogam jāspēj uzstāties lielas auditorijas priekšā utt. </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Kopējie dokumenti\Dokuments Olgai\Dagnija Bramane\Laika menedzments\materiaali\google_logo1.jpg"/>
          <p:cNvPicPr>
            <a:picLocks noChangeAspect="1" noChangeArrowheads="1"/>
          </p:cNvPicPr>
          <p:nvPr/>
        </p:nvPicPr>
        <p:blipFill>
          <a:blip r:embed="rId2" cstate="print"/>
          <a:srcRect/>
          <a:stretch>
            <a:fillRect/>
          </a:stretch>
        </p:blipFill>
        <p:spPr bwMode="auto">
          <a:xfrm>
            <a:off x="3429000" y="2819400"/>
            <a:ext cx="2971800" cy="1238844"/>
          </a:xfrm>
          <a:prstGeom prst="rect">
            <a:avLst/>
          </a:prstGeom>
          <a:noFill/>
        </p:spPr>
      </p:pic>
      <p:sp>
        <p:nvSpPr>
          <p:cNvPr id="2" name="Title 1"/>
          <p:cNvSpPr>
            <a:spLocks noGrp="1"/>
          </p:cNvSpPr>
          <p:nvPr>
            <p:ph type="title"/>
          </p:nvPr>
        </p:nvSpPr>
        <p:spPr>
          <a:xfrm>
            <a:off x="457200" y="1219200"/>
            <a:ext cx="8229600" cy="1143000"/>
          </a:xfrm>
        </p:spPr>
        <p:txBody>
          <a:bodyPr/>
          <a:lstStyle/>
          <a:p>
            <a:r>
              <a:rPr lang="lv-LV" b="1" dirty="0" smtClean="0"/>
              <a:t>Paldies par uzmanību!</a:t>
            </a:r>
            <a:endParaRPr lang="ru-RU" b="1" dirty="0"/>
          </a:p>
        </p:txBody>
      </p:sp>
      <p:sp>
        <p:nvSpPr>
          <p:cNvPr id="3" name="Content Placeholder 2"/>
          <p:cNvSpPr>
            <a:spLocks noGrp="1"/>
          </p:cNvSpPr>
          <p:nvPr>
            <p:ph idx="1"/>
          </p:nvPr>
        </p:nvSpPr>
        <p:spPr>
          <a:xfrm>
            <a:off x="457200" y="3200400"/>
            <a:ext cx="8229600" cy="1020763"/>
          </a:xfrm>
        </p:spPr>
        <p:txBody>
          <a:bodyPr>
            <a:normAutofit fontScale="92500" lnSpcReduction="20000"/>
          </a:bodyPr>
          <a:lstStyle/>
          <a:p>
            <a:pPr>
              <a:buNone/>
            </a:pPr>
            <a:r>
              <a:rPr lang="lv-LV" sz="4000" dirty="0" smtClean="0">
                <a:solidFill>
                  <a:schemeClr val="bg1">
                    <a:lumMod val="50000"/>
                  </a:schemeClr>
                </a:solidFill>
              </a:rPr>
              <a:t>Padies tantei                     		 par smukajām bildēm! </a:t>
            </a:r>
            <a:endParaRPr lang="ru-RU" sz="4000" dirty="0">
              <a:solidFill>
                <a:schemeClr val="bg1">
                  <a:lumMod val="50000"/>
                </a:schemeClr>
              </a:solidFill>
            </a:endParaRPr>
          </a:p>
        </p:txBody>
      </p:sp>
      <p:sp>
        <p:nvSpPr>
          <p:cNvPr id="5" name="Rectangle 4"/>
          <p:cNvSpPr/>
          <p:nvPr/>
        </p:nvSpPr>
        <p:spPr>
          <a:xfrm>
            <a:off x="1219200" y="5105400"/>
            <a:ext cx="7239000" cy="954107"/>
          </a:xfrm>
          <a:prstGeom prst="rect">
            <a:avLst/>
          </a:prstGeom>
        </p:spPr>
        <p:txBody>
          <a:bodyPr wrap="square">
            <a:spAutoFit/>
          </a:bodyPr>
          <a:lstStyle/>
          <a:p>
            <a:pPr>
              <a:buNone/>
            </a:pPr>
            <a:r>
              <a:rPr lang="lv-LV" sz="2800" dirty="0" smtClean="0"/>
              <a:t>Avoti un autori: </a:t>
            </a:r>
            <a:r>
              <a:rPr lang="lv-LV" sz="2800" dirty="0" err="1" smtClean="0"/>
              <a:t>S.Kovejs</a:t>
            </a:r>
            <a:r>
              <a:rPr lang="lv-LV" sz="2800" dirty="0" smtClean="0"/>
              <a:t>, </a:t>
            </a:r>
            <a:r>
              <a:rPr lang="lv-LV" sz="2800" dirty="0" err="1" smtClean="0"/>
              <a:t>I.Melbārde</a:t>
            </a:r>
            <a:r>
              <a:rPr lang="lv-LV" sz="2800" dirty="0" smtClean="0"/>
              <a:t>, Karjeras izglītība. Skolotāja rokasgrāmata. </a:t>
            </a:r>
            <a:endParaRPr lang="ru-RU"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609600"/>
            <a:ext cx="8229600" cy="685800"/>
          </a:xfrm>
        </p:spPr>
        <p:txBody>
          <a:bodyPr>
            <a:normAutofit lnSpcReduction="10000"/>
          </a:bodyPr>
          <a:lstStyle/>
          <a:p>
            <a:pPr marL="0" indent="0">
              <a:buNone/>
            </a:pPr>
            <a:r>
              <a:rPr lang="lv-LV" sz="4000" b="1" dirty="0" err="1" smtClean="0"/>
              <a:t>Līderisms</a:t>
            </a:r>
            <a:r>
              <a:rPr lang="lv-LV" sz="4000" b="1" dirty="0" smtClean="0"/>
              <a:t>, menedžments un vērtības</a:t>
            </a:r>
            <a:endParaRPr lang="ru-RU" sz="4000" b="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447800"/>
            <a:ext cx="7543800" cy="5029200"/>
          </a:xfrm>
          <a:prstGeom prst="rect">
            <a:avLst/>
          </a:prstGeom>
        </p:spPr>
      </p:pic>
    </p:spTree>
    <p:extLst>
      <p:ext uri="{BB962C8B-B14F-4D97-AF65-F5344CB8AC3E}">
        <p14:creationId xmlns:p14="http://schemas.microsoft.com/office/powerpoint/2010/main" val="3810648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457200" y="124218"/>
            <a:ext cx="8077200" cy="67337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35842" name="Picture 2"/>
          <p:cNvPicPr>
            <a:picLocks noChangeAspect="1" noChangeArrowheads="1"/>
          </p:cNvPicPr>
          <p:nvPr/>
        </p:nvPicPr>
        <p:blipFill>
          <a:blip r:embed="rId2"/>
          <a:srcRect/>
          <a:stretch>
            <a:fillRect/>
          </a:stretch>
        </p:blipFill>
        <p:spPr bwMode="auto">
          <a:xfrm>
            <a:off x="152400" y="152400"/>
            <a:ext cx="8391525"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dirty="0"/>
          </a:p>
        </p:txBody>
      </p:sp>
      <p:pic>
        <p:nvPicPr>
          <p:cNvPr id="36866" name="Picture 2"/>
          <p:cNvPicPr>
            <a:picLocks noChangeAspect="1" noChangeArrowheads="1"/>
          </p:cNvPicPr>
          <p:nvPr/>
        </p:nvPicPr>
        <p:blipFill>
          <a:blip r:embed="rId2"/>
          <a:srcRect/>
          <a:stretch>
            <a:fillRect/>
          </a:stretch>
        </p:blipFill>
        <p:spPr bwMode="auto">
          <a:xfrm>
            <a:off x="533400" y="228600"/>
            <a:ext cx="8001000" cy="63091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37890" name="Picture 2"/>
          <p:cNvPicPr>
            <a:picLocks noChangeAspect="1" noChangeArrowheads="1"/>
          </p:cNvPicPr>
          <p:nvPr/>
        </p:nvPicPr>
        <p:blipFill>
          <a:blip r:embed="rId2"/>
          <a:srcRect/>
          <a:stretch>
            <a:fillRect/>
          </a:stretch>
        </p:blipFill>
        <p:spPr bwMode="auto">
          <a:xfrm>
            <a:off x="304800" y="304800"/>
            <a:ext cx="7848600" cy="62141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38914" name="Picture 2"/>
          <p:cNvPicPr>
            <a:picLocks noChangeAspect="1" noChangeArrowheads="1"/>
          </p:cNvPicPr>
          <p:nvPr/>
        </p:nvPicPr>
        <p:blipFill>
          <a:blip r:embed="rId2"/>
          <a:srcRect/>
          <a:stretch>
            <a:fillRect/>
          </a:stretch>
        </p:blipFill>
        <p:spPr bwMode="auto">
          <a:xfrm>
            <a:off x="762000" y="238470"/>
            <a:ext cx="7236735" cy="66195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39938" name="Picture 2"/>
          <p:cNvPicPr>
            <a:picLocks noChangeAspect="1" noChangeArrowheads="1"/>
          </p:cNvPicPr>
          <p:nvPr/>
        </p:nvPicPr>
        <p:blipFill>
          <a:blip r:embed="rId2"/>
          <a:srcRect/>
          <a:stretch>
            <a:fillRect/>
          </a:stretch>
        </p:blipFill>
        <p:spPr bwMode="auto">
          <a:xfrm>
            <a:off x="152400" y="152400"/>
            <a:ext cx="8858250" cy="5924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40962" name="Picture 2"/>
          <p:cNvPicPr>
            <a:picLocks noChangeAspect="1" noChangeArrowheads="1"/>
          </p:cNvPicPr>
          <p:nvPr/>
        </p:nvPicPr>
        <p:blipFill>
          <a:blip r:embed="rId2"/>
          <a:srcRect/>
          <a:stretch>
            <a:fillRect/>
          </a:stretch>
        </p:blipFill>
        <p:spPr bwMode="auto">
          <a:xfrm>
            <a:off x="152400" y="152400"/>
            <a:ext cx="8924925" cy="6134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762000" y="152400"/>
            <a:ext cx="4435050" cy="6562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a:srcRect/>
          <a:stretch>
            <a:fillRect/>
          </a:stretch>
        </p:blipFill>
        <p:spPr bwMode="auto">
          <a:xfrm>
            <a:off x="1295400" y="173024"/>
            <a:ext cx="6638925" cy="6684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smtClean="0"/>
              <a:t>Intereses, prasmes, personība</a:t>
            </a:r>
            <a:endParaRPr lang="ru-RU" b="1" dirty="0"/>
          </a:p>
        </p:txBody>
      </p:sp>
      <p:pic>
        <p:nvPicPr>
          <p:cNvPr id="7171" name="Picture 3" descr="http://www.leadingadvisor.com/la/wp-content/uploads/2012/04/Visual-Auditory-Kinesthetic-243x3001.png"/>
          <p:cNvPicPr>
            <a:picLocks noChangeAspect="1" noChangeArrowheads="1"/>
          </p:cNvPicPr>
          <p:nvPr/>
        </p:nvPicPr>
        <p:blipFill>
          <a:blip r:embed="rId2"/>
          <a:srcRect/>
          <a:stretch>
            <a:fillRect/>
          </a:stretch>
        </p:blipFill>
        <p:spPr bwMode="auto">
          <a:xfrm>
            <a:off x="2362200" y="1524000"/>
            <a:ext cx="3810000" cy="47087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4864291"/>
          </a:xfrm>
        </p:spPr>
        <p:txBody>
          <a:bodyPr>
            <a:normAutofit fontScale="92500" lnSpcReduction="20000"/>
          </a:bodyPr>
          <a:lstStyle/>
          <a:p>
            <a:r>
              <a:rPr lang="lv-LV" dirty="0" smtClean="0"/>
              <a:t>1.Pastāsti par kādu jomu, kurā uzskati sevi par meistaru (darbā vai ārpus darba), par to, kādēļ tā rosina Tevī pozitīvas emocijas. Kapēc Tev tik labi izdodas un kas palīdz gūt sekmes?</a:t>
            </a:r>
          </a:p>
          <a:p>
            <a:endParaRPr lang="lv-LV" dirty="0" smtClean="0"/>
          </a:p>
          <a:p>
            <a:r>
              <a:rPr lang="lv-LV" dirty="0" smtClean="0"/>
              <a:t>2.Apraksti kādu sasniegumu (jebkurā dzīves posmā), kas Tev sagadājis milzīgu gandarījumu un prieku? Kāpēc?</a:t>
            </a:r>
          </a:p>
          <a:p>
            <a:endParaRPr lang="lv-LV" dirty="0" smtClean="0"/>
          </a:p>
          <a:p>
            <a:r>
              <a:rPr lang="lv-LV" dirty="0" smtClean="0"/>
              <a:t>3.Ko Tu darītu, kā pavadītu dzīvi, ja Tavā rīcībā būtu neierobežoti daudz laika un naudas?</a:t>
            </a:r>
          </a:p>
        </p:txBody>
      </p:sp>
      <p:sp>
        <p:nvSpPr>
          <p:cNvPr id="3" name="Title 2"/>
          <p:cNvSpPr>
            <a:spLocks noGrp="1"/>
          </p:cNvSpPr>
          <p:nvPr>
            <p:ph type="title"/>
          </p:nvPr>
        </p:nvSpPr>
        <p:spPr>
          <a:xfrm>
            <a:off x="457200" y="152400"/>
            <a:ext cx="8229600" cy="914400"/>
          </a:xfrm>
        </p:spPr>
        <p:txBody>
          <a:bodyPr/>
          <a:lstStyle/>
          <a:p>
            <a:pPr algn="ctr"/>
            <a:r>
              <a:rPr lang="lv-LV" dirty="0" smtClean="0"/>
              <a:t>Vērtību stāsts</a:t>
            </a:r>
            <a:endParaRPr lang="ru-RU" dirty="0"/>
          </a:p>
        </p:txBody>
      </p:sp>
    </p:spTree>
    <p:extLst>
      <p:ext uri="{BB962C8B-B14F-4D97-AF65-F5344CB8AC3E}">
        <p14:creationId xmlns:p14="http://schemas.microsoft.com/office/powerpoint/2010/main" val="3982267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ru-RU"/>
          </a:p>
        </p:txBody>
      </p:sp>
      <p:sp>
        <p:nvSpPr>
          <p:cNvPr id="3" name="Title 2"/>
          <p:cNvSpPr>
            <a:spLocks noGrp="1"/>
          </p:cNvSpPr>
          <p:nvPr>
            <p:ph type="title"/>
          </p:nvPr>
        </p:nvSpPr>
        <p:spPr>
          <a:xfrm>
            <a:off x="381000" y="152400"/>
            <a:ext cx="8229600" cy="563562"/>
          </a:xfrm>
        </p:spPr>
        <p:txBody>
          <a:bodyPr>
            <a:normAutofit fontScale="90000"/>
          </a:bodyPr>
          <a:lstStyle/>
          <a:p>
            <a:pPr algn="r"/>
            <a:r>
              <a:rPr lang="lv-LV" dirty="0" smtClean="0"/>
              <a:t>Vērtības </a:t>
            </a:r>
            <a:endParaRPr lang="ru-RU" dirty="0"/>
          </a:p>
        </p:txBody>
      </p:sp>
      <p:pic>
        <p:nvPicPr>
          <p:cNvPr id="3074" name="Picture 2" descr="S:\Kopējie dokumenti\Dokuments Olgai\Dagnija Bramane\Laika menedzments\materiaali\SKMBT_C22012101710240.jpg"/>
          <p:cNvPicPr>
            <a:picLocks noChangeAspect="1" noChangeArrowheads="1"/>
          </p:cNvPicPr>
          <p:nvPr/>
        </p:nvPicPr>
        <p:blipFill>
          <a:blip r:embed="rId3"/>
          <a:srcRect/>
          <a:stretch>
            <a:fillRect/>
          </a:stretch>
        </p:blipFill>
        <p:spPr bwMode="auto">
          <a:xfrm>
            <a:off x="0" y="648669"/>
            <a:ext cx="8607370" cy="620933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229600" cy="4525963"/>
          </a:xfrm>
        </p:spPr>
        <p:txBody>
          <a:bodyPr/>
          <a:lstStyle/>
          <a:p>
            <a:pPr>
              <a:buNone/>
            </a:pPr>
            <a:r>
              <a:rPr lang="lv-LV" dirty="0" smtClean="0">
                <a:solidFill>
                  <a:schemeClr val="accent6">
                    <a:lumMod val="75000"/>
                  </a:schemeClr>
                </a:solidFill>
              </a:rPr>
              <a:t>Piemēram:</a:t>
            </a:r>
          </a:p>
          <a:p>
            <a:pPr>
              <a:buNone/>
            </a:pPr>
            <a:endParaRPr lang="lv-LV" dirty="0" smtClean="0">
              <a:solidFill>
                <a:schemeClr val="accent6">
                  <a:lumMod val="75000"/>
                </a:schemeClr>
              </a:solidFill>
            </a:endParaRPr>
          </a:p>
          <a:p>
            <a:pPr lvl="4">
              <a:buNone/>
            </a:pPr>
            <a:r>
              <a:rPr lang="lv-LV" dirty="0" smtClean="0"/>
              <a:t>esmu godīgs pret sevi</a:t>
            </a:r>
          </a:p>
          <a:p>
            <a:pPr>
              <a:buNone/>
            </a:pPr>
            <a:r>
              <a:rPr lang="lv-LV" dirty="0" smtClean="0"/>
              <a:t>Godīgums: </a:t>
            </a:r>
            <a:r>
              <a:rPr lang="lv-LV" sz="1600" dirty="0" smtClean="0"/>
              <a:t>esmu godīgs pret savu ģimeni un draugiem</a:t>
            </a:r>
          </a:p>
          <a:p>
            <a:pPr lvl="4">
              <a:buNone/>
            </a:pPr>
            <a:r>
              <a:rPr lang="lv-LV" dirty="0" smtClean="0"/>
              <a:t>Nemeloju, saku visu, kā ir u.c.</a:t>
            </a:r>
          </a:p>
          <a:p>
            <a:pPr lvl="8">
              <a:buNone/>
            </a:pPr>
            <a:endParaRPr lang="lv-LV" dirty="0" smtClean="0"/>
          </a:p>
          <a:p>
            <a:pPr lvl="8">
              <a:buNone/>
            </a:pPr>
            <a:endParaRPr lang="lv-LV" dirty="0" smtClean="0"/>
          </a:p>
          <a:p>
            <a:pPr>
              <a:buNone/>
            </a:pPr>
            <a:r>
              <a:rPr lang="lv-LV" dirty="0" smtClean="0"/>
              <a:t>Veselība:    </a:t>
            </a:r>
            <a:r>
              <a:rPr lang="lv-LV" sz="1800" dirty="0" smtClean="0"/>
              <a:t>lietoju veselīgu uzturu</a:t>
            </a:r>
          </a:p>
          <a:p>
            <a:pPr>
              <a:buNone/>
            </a:pPr>
            <a:r>
              <a:rPr lang="lv-LV" sz="1800" dirty="0" smtClean="0"/>
              <a:t>			sportoju, no rītiem vingroju</a:t>
            </a:r>
          </a:p>
          <a:p>
            <a:pPr>
              <a:buNone/>
            </a:pPr>
            <a:r>
              <a:rPr lang="lv-LV" sz="1800" dirty="0" smtClean="0"/>
              <a:t>			kad strādāju pie datora, atpūtina acis u.c.</a:t>
            </a:r>
          </a:p>
        </p:txBody>
      </p:sp>
      <p:sp>
        <p:nvSpPr>
          <p:cNvPr id="3" name="Title 2"/>
          <p:cNvSpPr>
            <a:spLocks noGrp="1"/>
          </p:cNvSpPr>
          <p:nvPr>
            <p:ph type="title"/>
          </p:nvPr>
        </p:nvSpPr>
        <p:spPr>
          <a:xfrm>
            <a:off x="381000" y="762000"/>
            <a:ext cx="8229600" cy="1143000"/>
          </a:xfrm>
        </p:spPr>
        <p:txBody>
          <a:bodyPr>
            <a:normAutofit fontScale="90000"/>
          </a:bodyPr>
          <a:lstStyle/>
          <a:p>
            <a:pPr algn="r"/>
            <a:r>
              <a:rPr lang="lv-LV" dirty="0" smtClean="0"/>
              <a:t/>
            </a:r>
            <a:br>
              <a:rPr lang="lv-LV" dirty="0" smtClean="0"/>
            </a:br>
            <a:r>
              <a:rPr lang="lv-LV" dirty="0" smtClean="0"/>
              <a:t>Kā Tu vari savas vērtības īstenot ikdienā?</a:t>
            </a: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strologi.lv/uploads/files/darba.jpg"/>
          <p:cNvPicPr>
            <a:picLocks noChangeAspect="1" noChangeArrowheads="1"/>
          </p:cNvPicPr>
          <p:nvPr/>
        </p:nvPicPr>
        <p:blipFill>
          <a:blip r:embed="rId2"/>
          <a:srcRect/>
          <a:stretch>
            <a:fillRect/>
          </a:stretch>
        </p:blipFill>
        <p:spPr bwMode="auto">
          <a:xfrm>
            <a:off x="990600" y="0"/>
            <a:ext cx="6781799" cy="6536901"/>
          </a:xfrm>
          <a:prstGeom prst="rect">
            <a:avLst/>
          </a:prstGeom>
          <a:noFill/>
        </p:spPr>
      </p:pic>
      <p:cxnSp>
        <p:nvCxnSpPr>
          <p:cNvPr id="4" name="Straight Connector 3"/>
          <p:cNvCxnSpPr/>
          <p:nvPr/>
        </p:nvCxnSpPr>
        <p:spPr>
          <a:xfrm rot="10800000" flipV="1">
            <a:off x="1066800" y="1143000"/>
            <a:ext cx="6324600" cy="4572000"/>
          </a:xfrm>
          <a:prstGeom prst="line">
            <a:avLst/>
          </a:prstGeom>
        </p:spPr>
        <p:style>
          <a:lnRef idx="2">
            <a:schemeClr val="accent2"/>
          </a:lnRef>
          <a:fillRef idx="0">
            <a:schemeClr val="accent2"/>
          </a:fillRef>
          <a:effectRef idx="1">
            <a:schemeClr val="accent2"/>
          </a:effectRef>
          <a:fontRef idx="minor">
            <a:schemeClr val="tx1"/>
          </a:fontRef>
        </p:style>
      </p:cxnSp>
      <p:cxnSp>
        <p:nvCxnSpPr>
          <p:cNvPr id="5" name="Straight Connector 4"/>
          <p:cNvCxnSpPr/>
          <p:nvPr/>
        </p:nvCxnSpPr>
        <p:spPr>
          <a:xfrm>
            <a:off x="1219200" y="1600200"/>
            <a:ext cx="6172200" cy="464820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fontScale="90000"/>
          </a:bodyPr>
          <a:lstStyle/>
          <a:p>
            <a:r>
              <a:rPr lang="lv-LV" dirty="0" smtClean="0"/>
              <a:t/>
            </a:r>
            <a:br>
              <a:rPr lang="lv-LV" dirty="0" smtClean="0"/>
            </a:br>
            <a:r>
              <a:rPr lang="lv-LV" dirty="0" smtClean="0"/>
              <a:t>Prezentācijā izmantoti internetā atrodamie materiāli. </a:t>
            </a:r>
            <a:br>
              <a:rPr lang="lv-LV" dirty="0" smtClean="0"/>
            </a:br>
            <a:r>
              <a:rPr lang="lv-LV" dirty="0" smtClean="0"/>
              <a:t/>
            </a:r>
            <a:br>
              <a:rPr lang="lv-LV" dirty="0" smtClean="0"/>
            </a:br>
            <a:r>
              <a:rPr lang="lv-LV" dirty="0" smtClean="0"/>
              <a:t>Grāmata: Karjeras izglītība. Skolotāja rokasgrāmata.</a:t>
            </a:r>
            <a:br>
              <a:rPr lang="lv-LV" dirty="0" smtClean="0"/>
            </a:br>
            <a:r>
              <a:rPr lang="lv-LV" dirty="0" smtClean="0"/>
              <a:t/>
            </a:r>
            <a:br>
              <a:rPr lang="lv-LV" dirty="0" smtClean="0"/>
            </a:br>
            <a:r>
              <a:rPr lang="lv-LV" dirty="0" smtClean="0">
                <a:solidFill>
                  <a:srgbClr val="FF0000"/>
                </a:solidFill>
              </a:rPr>
              <a:t>Patvaļīga šīs prezentācijas ievietošana internetā ir aizliegta!</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ru-RU"/>
          </a:p>
        </p:txBody>
      </p:sp>
      <p:sp>
        <p:nvSpPr>
          <p:cNvPr id="3" name="Title 2"/>
          <p:cNvSpPr>
            <a:spLocks noGrp="1"/>
          </p:cNvSpPr>
          <p:nvPr>
            <p:ph type="title"/>
          </p:nvPr>
        </p:nvSpPr>
        <p:spPr>
          <a:xfrm>
            <a:off x="381000" y="152400"/>
            <a:ext cx="8229600" cy="563562"/>
          </a:xfrm>
        </p:spPr>
        <p:txBody>
          <a:bodyPr>
            <a:normAutofit fontScale="90000"/>
          </a:bodyPr>
          <a:lstStyle/>
          <a:p>
            <a:r>
              <a:rPr lang="lv-LV" dirty="0" smtClean="0"/>
              <a:t>Vērtības </a:t>
            </a:r>
            <a:endParaRPr lang="ru-RU" dirty="0"/>
          </a:p>
        </p:txBody>
      </p:sp>
      <p:pic>
        <p:nvPicPr>
          <p:cNvPr id="3074" name="Picture 2" descr="S:\Kopējie dokumenti\Dokuments Olgai\Dagnija Bramane\Laika menedzments\materiaali\SKMBT_C22012101710240.jpg"/>
          <p:cNvPicPr>
            <a:picLocks noChangeAspect="1" noChangeArrowheads="1"/>
          </p:cNvPicPr>
          <p:nvPr/>
        </p:nvPicPr>
        <p:blipFill>
          <a:blip r:embed="rId3"/>
          <a:srcRect/>
          <a:stretch>
            <a:fillRect/>
          </a:stretch>
        </p:blipFill>
        <p:spPr bwMode="auto">
          <a:xfrm>
            <a:off x="457200" y="1066800"/>
            <a:ext cx="8607370" cy="6209331"/>
          </a:xfrm>
          <a:prstGeom prst="rect">
            <a:avLst/>
          </a:prstGeom>
          <a:noFill/>
        </p:spPr>
      </p:pic>
    </p:spTree>
    <p:extLst>
      <p:ext uri="{BB962C8B-B14F-4D97-AF65-F5344CB8AC3E}">
        <p14:creationId xmlns:p14="http://schemas.microsoft.com/office/powerpoint/2010/main" val="4077581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lv-LV" dirty="0" smtClean="0"/>
          </a:p>
          <a:p>
            <a:pPr lvl="8">
              <a:buNone/>
            </a:pPr>
            <a:r>
              <a:rPr lang="lv-LV" dirty="0" smtClean="0"/>
              <a:t>esmu godīgs pret sevi</a:t>
            </a:r>
          </a:p>
          <a:p>
            <a:pPr>
              <a:buNone/>
            </a:pPr>
            <a:r>
              <a:rPr lang="lv-LV" dirty="0" smtClean="0"/>
              <a:t>Godīgums: </a:t>
            </a:r>
            <a:r>
              <a:rPr lang="lv-LV" sz="1600" dirty="0" smtClean="0"/>
              <a:t>esmu godīgs pret savu ģimeni un draugiem</a:t>
            </a:r>
          </a:p>
          <a:p>
            <a:pPr lvl="8">
              <a:buNone/>
            </a:pPr>
            <a:r>
              <a:rPr lang="lv-LV" dirty="0" smtClean="0"/>
              <a:t>nemeloju</a:t>
            </a:r>
          </a:p>
          <a:p>
            <a:pPr lvl="8">
              <a:buNone/>
            </a:pPr>
            <a:r>
              <a:rPr lang="lv-LV" dirty="0" smtClean="0"/>
              <a:t>saku visu, kā ir u.c.</a:t>
            </a:r>
          </a:p>
          <a:p>
            <a:pPr lvl="8">
              <a:buNone/>
            </a:pPr>
            <a:endParaRPr lang="lv-LV" dirty="0" smtClean="0"/>
          </a:p>
          <a:p>
            <a:pPr lvl="8">
              <a:buNone/>
            </a:pPr>
            <a:endParaRPr lang="lv-LV" dirty="0" smtClean="0"/>
          </a:p>
          <a:p>
            <a:pPr>
              <a:buNone/>
            </a:pPr>
            <a:r>
              <a:rPr lang="lv-LV" dirty="0" smtClean="0"/>
              <a:t>Veselība:    </a:t>
            </a:r>
            <a:r>
              <a:rPr lang="lv-LV" sz="1800" dirty="0" smtClean="0"/>
              <a:t>lietoju veselīgu uzturu</a:t>
            </a:r>
          </a:p>
          <a:p>
            <a:pPr lvl="8">
              <a:buNone/>
            </a:pPr>
            <a:r>
              <a:rPr lang="lv-LV" sz="1800" dirty="0" smtClean="0"/>
              <a:t>sportoju, no rītiem vingroju</a:t>
            </a:r>
          </a:p>
          <a:p>
            <a:pPr lvl="8">
              <a:buNone/>
            </a:pPr>
            <a:r>
              <a:rPr lang="lv-LV" sz="1800" dirty="0" smtClean="0"/>
              <a:t>kad strādāju pie datora, atpūtina acis u.c.</a:t>
            </a:r>
          </a:p>
        </p:txBody>
      </p:sp>
      <p:sp>
        <p:nvSpPr>
          <p:cNvPr id="3" name="Title 2"/>
          <p:cNvSpPr>
            <a:spLocks noGrp="1"/>
          </p:cNvSpPr>
          <p:nvPr>
            <p:ph type="title"/>
          </p:nvPr>
        </p:nvSpPr>
        <p:spPr/>
        <p:txBody>
          <a:bodyPr>
            <a:normAutofit fontScale="90000"/>
          </a:bodyPr>
          <a:lstStyle/>
          <a:p>
            <a:r>
              <a:rPr lang="lv-LV" dirty="0" smtClean="0"/>
              <a:t>Kā Tu vari savas vērtības īstenot ikdienā?</a:t>
            </a:r>
            <a:endParaRPr lang="ru-RU" dirty="0"/>
          </a:p>
        </p:txBody>
      </p:sp>
    </p:spTree>
    <p:extLst>
      <p:ext uri="{BB962C8B-B14F-4D97-AF65-F5344CB8AC3E}">
        <p14:creationId xmlns:p14="http://schemas.microsoft.com/office/powerpoint/2010/main" val="1994409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lv-LV" dirty="0" smtClean="0"/>
              <a:t>Tā parāda, kā Tu vēlies tērēt savu laiku un enerģiju;</a:t>
            </a:r>
          </a:p>
          <a:p>
            <a:r>
              <a:rPr lang="lv-LV" dirty="0" smtClean="0"/>
              <a:t>Atspoguļo lietas par kurām Tu “dedz”, kas Tev ir tuvas;</a:t>
            </a:r>
          </a:p>
          <a:p>
            <a:r>
              <a:rPr lang="lv-LV" dirty="0" smtClean="0"/>
              <a:t>Rosina Tevi pacelties pāri jau sasniegtajam, izvirzīt lielākus, augstākus mērķus;</a:t>
            </a:r>
          </a:p>
          <a:p>
            <a:r>
              <a:rPr lang="lv-LV" dirty="0" smtClean="0"/>
              <a:t>Darbojas kā kompass, norādot pareizo virzienu; </a:t>
            </a:r>
          </a:p>
          <a:p>
            <a:r>
              <a:rPr lang="lv-LV" dirty="0" smtClean="0"/>
              <a:t>Pastāvīgi iedvesmo sevi un citus.</a:t>
            </a:r>
            <a:endParaRPr lang="ru-RU" dirty="0"/>
          </a:p>
        </p:txBody>
      </p:sp>
      <p:sp>
        <p:nvSpPr>
          <p:cNvPr id="3" name="Title 2"/>
          <p:cNvSpPr>
            <a:spLocks noGrp="1"/>
          </p:cNvSpPr>
          <p:nvPr>
            <p:ph type="title"/>
          </p:nvPr>
        </p:nvSpPr>
        <p:spPr/>
        <p:txBody>
          <a:bodyPr>
            <a:normAutofit fontScale="90000"/>
          </a:bodyPr>
          <a:lstStyle/>
          <a:p>
            <a:r>
              <a:rPr lang="lv-LV" dirty="0" smtClean="0"/>
              <a:t>Radi savu vīziju (misiju, dzīves mērķi)</a:t>
            </a:r>
            <a:endParaRPr lang="ru-RU" dirty="0"/>
          </a:p>
        </p:txBody>
      </p:sp>
    </p:spTree>
    <p:extLst>
      <p:ext uri="{BB962C8B-B14F-4D97-AF65-F5344CB8AC3E}">
        <p14:creationId xmlns:p14="http://schemas.microsoft.com/office/powerpoint/2010/main" val="1144040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lv-LV" dirty="0" smtClean="0"/>
              <a:t>Kolāža</a:t>
            </a:r>
          </a:p>
          <a:p>
            <a:r>
              <a:rPr lang="lv-LV" dirty="0" smtClean="0"/>
              <a:t>Stāsts</a:t>
            </a:r>
          </a:p>
          <a:p>
            <a:r>
              <a:rPr lang="lv-LV" dirty="0" smtClean="0"/>
              <a:t>Dzeja</a:t>
            </a:r>
          </a:p>
          <a:p>
            <a:r>
              <a:rPr lang="lv-LV" dirty="0" smtClean="0"/>
              <a:t>Zīmējums </a:t>
            </a:r>
            <a:endParaRPr lang="ru-RU" dirty="0"/>
          </a:p>
        </p:txBody>
      </p:sp>
      <p:sp>
        <p:nvSpPr>
          <p:cNvPr id="3" name="Title 2"/>
          <p:cNvSpPr>
            <a:spLocks noGrp="1"/>
          </p:cNvSpPr>
          <p:nvPr>
            <p:ph type="title"/>
          </p:nvPr>
        </p:nvSpPr>
        <p:spPr/>
        <p:txBody>
          <a:bodyPr/>
          <a:lstStyle/>
          <a:p>
            <a:r>
              <a:rPr lang="lv-LV" dirty="0" err="1" smtClean="0"/>
              <a:t>Majas</a:t>
            </a:r>
            <a:r>
              <a:rPr lang="lv-LV" dirty="0" smtClean="0"/>
              <a:t> darbs jauniešiem, vīzija:</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390342"/>
            <a:ext cx="6222266" cy="4467225"/>
          </a:xfrm>
          <a:prstGeom prst="rect">
            <a:avLst/>
          </a:prstGeom>
        </p:spPr>
      </p:pic>
    </p:spTree>
    <p:extLst>
      <p:ext uri="{BB962C8B-B14F-4D97-AF65-F5344CB8AC3E}">
        <p14:creationId xmlns:p14="http://schemas.microsoft.com/office/powerpoint/2010/main" val="2584090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lv-LV" dirty="0" smtClean="0"/>
              <a:t>Lai mēs kaut ko sasniegtu, mums precīzi jāzina, ko mēs gribam... </a:t>
            </a:r>
            <a:r>
              <a:rPr lang="lv-LV" dirty="0" smtClean="0">
                <a:sym typeface="Wingdings" panose="05000000000000000000" pitchFamily="2" charset="2"/>
              </a:rPr>
              <a:t>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76400"/>
            <a:ext cx="7372350" cy="4914900"/>
          </a:xfrm>
          <a:prstGeom prst="rect">
            <a:avLst/>
          </a:prstGeom>
        </p:spPr>
      </p:pic>
    </p:spTree>
    <p:extLst>
      <p:ext uri="{BB962C8B-B14F-4D97-AF65-F5344CB8AC3E}">
        <p14:creationId xmlns:p14="http://schemas.microsoft.com/office/powerpoint/2010/main" val="4225453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1139</Words>
  <Application>Microsoft Office PowerPoint</Application>
  <PresentationFormat>On-screen Show (4:3)</PresentationFormat>
  <Paragraphs>169</Paragraphs>
  <Slides>43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Wingdings</vt:lpstr>
      <vt:lpstr>Office Theme</vt:lpstr>
      <vt:lpstr>Dagnija Bramane </vt:lpstr>
      <vt:lpstr>Kas Tu gribi būt, kad izaugsi liels?</vt:lpstr>
      <vt:lpstr>PowerPoint Presentation</vt:lpstr>
      <vt:lpstr>Vērtību stāsts</vt:lpstr>
      <vt:lpstr>Vērtības </vt:lpstr>
      <vt:lpstr>Kā Tu vari savas vērtības īstenot ikdienā?</vt:lpstr>
      <vt:lpstr>Radi savu vīziju (misiju, dzīves mērķi)</vt:lpstr>
      <vt:lpstr>Majas darbs jauniešiem, vīzija:</vt:lpstr>
      <vt:lpstr>Lai mēs kaut ko sasniegtu, mums precīzi jāzina, ko mēs gribam...  </vt:lpstr>
      <vt:lpstr>Pamatprincipi, lai izvirzītais mērķis, būtu sasniedzams (1)</vt:lpstr>
      <vt:lpstr>Pamatprincipi, lai izvirzītais mērķis, būtu sasniedzams (2)</vt:lpstr>
      <vt:lpstr>Pamatprincipi, lai izvirzītais mērķis, būtu sasniedzams (3)</vt:lpstr>
      <vt:lpstr>Pamatprincipi, lai izvirzītais mērķis, būtu sasniedzams (4)</vt:lpstr>
      <vt:lpstr>Pamatprincipi, lai izvirzītais mērķis, būtu sasniedzams (5)</vt:lpstr>
      <vt:lpstr> Uzraksti vienu Tev šobrīd vissvarīgāko mērķi</vt:lpstr>
      <vt:lpstr>Piemērs  Līdz 20.maijam uzrakstīt 15 lapu garu referātu ekonomikā par tēmu “Personīgā budžeta plānošana”.  </vt:lpstr>
      <vt:lpstr>Profesionālās karjeras mērķis – strādāt par sekretāri?</vt:lpstr>
      <vt:lpstr>Kas ir karjera?</vt:lpstr>
      <vt:lpstr>PowerPoint Presentation</vt:lpstr>
      <vt:lpstr>Lai veidotu dinamisku karjeru,</vt:lpstr>
      <vt:lpstr>PowerPoint Presentation</vt:lpstr>
      <vt:lpstr>PowerPoint Presentation</vt:lpstr>
      <vt:lpstr>PowerPoint Presentation</vt:lpstr>
      <vt:lpstr>Vertības</vt:lpstr>
      <vt:lpstr>PowerPoint Presentation</vt:lpstr>
      <vt:lpstr>PowerPoint Presentation</vt:lpstr>
      <vt:lpstr>PowerPoint Presentation</vt:lpstr>
      <vt:lpstr>Ir četras prasmju pamatgrupas, kas darba tirgū ir pieprasītas.</vt:lpstr>
      <vt:lpstr>Paldies par uzmanību!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Intereses, prasmes, personība</vt:lpstr>
      <vt:lpstr>Vērtības </vt:lpstr>
      <vt:lpstr> Kā Tu vari savas vērtības īstenot ikdienā?</vt:lpstr>
      <vt:lpstr>PowerPoint Presentation</vt:lpstr>
      <vt:lpstr> Prezentācijā izmantoti internetā atrodamie materiāli.   Grāmata: Karjeras izglītība. Skolotāja rokasgrāmata.  Patvaļīga šīs prezentācijas ievietošana internetā ir aizliegta!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Profesionālās augstākās izglītības maģistra studiju  programmas «Karjeras konsultants un jaunatnes lietu speciālists»   2.kursa studente Dagnija Bramane</dc:title>
  <dc:creator>Dagnija Bramane</dc:creator>
  <cp:lastModifiedBy>Win10</cp:lastModifiedBy>
  <cp:revision>55</cp:revision>
  <dcterms:created xsi:type="dcterms:W3CDTF">2006-08-16T00:00:00Z</dcterms:created>
  <dcterms:modified xsi:type="dcterms:W3CDTF">2020-05-27T19:34:26Z</dcterms:modified>
</cp:coreProperties>
</file>