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6" r:id="rId3"/>
    <p:sldId id="258" r:id="rId4"/>
    <p:sldId id="259" r:id="rId5"/>
    <p:sldId id="260" r:id="rId6"/>
    <p:sldId id="271" r:id="rId7"/>
    <p:sldId id="262" r:id="rId8"/>
    <p:sldId id="263" r:id="rId9"/>
    <p:sldId id="264" r:id="rId10"/>
    <p:sldId id="265" r:id="rId11"/>
    <p:sldId id="266" r:id="rId12"/>
    <p:sldId id="270" r:id="rId13"/>
    <p:sldId id="267" r:id="rId14"/>
    <p:sldId id="268" r:id="rId15"/>
    <p:sldId id="269" r:id="rId16"/>
    <p:sldId id="274" r:id="rId17"/>
    <p:sldId id="272" r:id="rId18"/>
    <p:sldId id="275" r:id="rId1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92" autoAdjust="0"/>
  </p:normalViewPr>
  <p:slideViewPr>
    <p:cSldViewPr snapToGrid="0">
      <p:cViewPr varScale="1">
        <p:scale>
          <a:sx n="63" d="100"/>
          <a:sy n="63" d="100"/>
        </p:scale>
        <p:origin x="9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85CE1E-529F-43C9-9379-DCF40395790C}" type="doc">
      <dgm:prSet loTypeId="urn:microsoft.com/office/officeart/2005/8/layout/radial1" loCatId="cycle" qsTypeId="urn:microsoft.com/office/officeart/2005/8/quickstyle/simple5" qsCatId="simple" csTypeId="urn:microsoft.com/office/officeart/2005/8/colors/colorful1#2" csCatId="colorful" phldr="1"/>
      <dgm:spPr/>
      <dgm:t>
        <a:bodyPr/>
        <a:lstStyle/>
        <a:p>
          <a:endParaRPr lang="ru-RU"/>
        </a:p>
      </dgm:t>
    </dgm:pt>
    <dgm:pt modelId="{DA8BAA06-F2A8-4363-A248-DB4AE2234627}">
      <dgm:prSet phldrT="[Text]"/>
      <dgm:spPr/>
      <dgm:t>
        <a:bodyPr/>
        <a:lstStyle/>
        <a:p>
          <a:r>
            <a:rPr lang="de-DE" dirty="0" smtClean="0"/>
            <a:t>M</a:t>
          </a:r>
          <a:r>
            <a:rPr lang="lv-LV" dirty="0" smtClean="0"/>
            <a:t>ērķi</a:t>
          </a:r>
          <a:endParaRPr lang="ru-RU" dirty="0"/>
        </a:p>
      </dgm:t>
    </dgm:pt>
    <dgm:pt modelId="{9C700BB7-4156-4D72-87FA-41AB69C8A8BC}" type="parTrans" cxnId="{8051A705-170A-436F-B9C6-BDBE50BC17DC}">
      <dgm:prSet/>
      <dgm:spPr/>
      <dgm:t>
        <a:bodyPr/>
        <a:lstStyle/>
        <a:p>
          <a:endParaRPr lang="ru-RU"/>
        </a:p>
      </dgm:t>
    </dgm:pt>
    <dgm:pt modelId="{92A35AFE-7F22-4464-AB70-65CEA50C70E6}" type="sibTrans" cxnId="{8051A705-170A-436F-B9C6-BDBE50BC17DC}">
      <dgm:prSet/>
      <dgm:spPr/>
      <dgm:t>
        <a:bodyPr/>
        <a:lstStyle/>
        <a:p>
          <a:endParaRPr lang="ru-RU"/>
        </a:p>
      </dgm:t>
    </dgm:pt>
    <dgm:pt modelId="{A46A2785-0924-48AB-A2A8-44091F494F0B}">
      <dgm:prSet phldrT="[Text]"/>
      <dgm:spPr/>
      <dgm:t>
        <a:bodyPr/>
        <a:lstStyle/>
        <a:p>
          <a:r>
            <a:rPr lang="lv-LV" dirty="0" smtClean="0"/>
            <a:t>Personīgā dzīve</a:t>
          </a:r>
          <a:endParaRPr lang="ru-RU" dirty="0"/>
        </a:p>
      </dgm:t>
    </dgm:pt>
    <dgm:pt modelId="{E84D077B-F2C2-4389-8113-78BFB5C862EE}" type="parTrans" cxnId="{244470BE-CF6A-436C-9B99-1C74FE285A6A}">
      <dgm:prSet/>
      <dgm:spPr/>
      <dgm:t>
        <a:bodyPr/>
        <a:lstStyle/>
        <a:p>
          <a:endParaRPr lang="ru-RU"/>
        </a:p>
      </dgm:t>
    </dgm:pt>
    <dgm:pt modelId="{99A059EC-2863-480F-BBCE-428AF9458D0D}" type="sibTrans" cxnId="{244470BE-CF6A-436C-9B99-1C74FE285A6A}">
      <dgm:prSet/>
      <dgm:spPr/>
      <dgm:t>
        <a:bodyPr/>
        <a:lstStyle/>
        <a:p>
          <a:endParaRPr lang="ru-RU"/>
        </a:p>
      </dgm:t>
    </dgm:pt>
    <dgm:pt modelId="{0E100D05-4CB3-4EC3-AACC-FAAD68DADD59}">
      <dgm:prSet phldrT="[Text]"/>
      <dgm:spPr/>
      <dgm:t>
        <a:bodyPr/>
        <a:lstStyle/>
        <a:p>
          <a:r>
            <a:rPr lang="lv-LV" dirty="0" smtClean="0"/>
            <a:t>Izglītība</a:t>
          </a:r>
          <a:endParaRPr lang="ru-RU" dirty="0"/>
        </a:p>
      </dgm:t>
    </dgm:pt>
    <dgm:pt modelId="{9A73C6A3-E0F9-4805-AB9E-6CB38D863D6F}" type="parTrans" cxnId="{45AF4BB3-C731-48F7-B3ED-45012004D81E}">
      <dgm:prSet/>
      <dgm:spPr/>
      <dgm:t>
        <a:bodyPr/>
        <a:lstStyle/>
        <a:p>
          <a:endParaRPr lang="ru-RU"/>
        </a:p>
      </dgm:t>
    </dgm:pt>
    <dgm:pt modelId="{5A8CAF8B-EA84-4A03-8CB3-D5B9C8A37B4F}" type="sibTrans" cxnId="{45AF4BB3-C731-48F7-B3ED-45012004D81E}">
      <dgm:prSet/>
      <dgm:spPr/>
      <dgm:t>
        <a:bodyPr/>
        <a:lstStyle/>
        <a:p>
          <a:endParaRPr lang="ru-RU"/>
        </a:p>
      </dgm:t>
    </dgm:pt>
    <dgm:pt modelId="{C12D6F80-EF3E-4202-A60B-87643D4CD261}">
      <dgm:prSet phldrT="[Text]"/>
      <dgm:spPr/>
      <dgm:t>
        <a:bodyPr/>
        <a:lstStyle/>
        <a:p>
          <a:r>
            <a:rPr lang="lv-LV" dirty="0" smtClean="0"/>
            <a:t>Darbs</a:t>
          </a:r>
          <a:endParaRPr lang="ru-RU" dirty="0"/>
        </a:p>
      </dgm:t>
    </dgm:pt>
    <dgm:pt modelId="{FE80A539-1A39-4CC3-9A6E-5BB1CD07DFAF}" type="parTrans" cxnId="{EB7A21AA-67F3-450E-BF20-CE9C333670E7}">
      <dgm:prSet/>
      <dgm:spPr/>
      <dgm:t>
        <a:bodyPr/>
        <a:lstStyle/>
        <a:p>
          <a:endParaRPr lang="ru-RU"/>
        </a:p>
      </dgm:t>
    </dgm:pt>
    <dgm:pt modelId="{FE31FBED-8CE3-493A-A495-275C1CAD4545}" type="sibTrans" cxnId="{EB7A21AA-67F3-450E-BF20-CE9C333670E7}">
      <dgm:prSet/>
      <dgm:spPr/>
      <dgm:t>
        <a:bodyPr/>
        <a:lstStyle/>
        <a:p>
          <a:endParaRPr lang="ru-RU"/>
        </a:p>
      </dgm:t>
    </dgm:pt>
    <dgm:pt modelId="{92869F3C-98D5-4779-88A1-FE564D6657A8}">
      <dgm:prSet phldrT="[Text]"/>
      <dgm:spPr/>
      <dgm:t>
        <a:bodyPr/>
        <a:lstStyle/>
        <a:p>
          <a:r>
            <a:rPr lang="lv-LV" dirty="0" smtClean="0"/>
            <a:t>Hobiji</a:t>
          </a:r>
          <a:endParaRPr lang="ru-RU" dirty="0"/>
        </a:p>
      </dgm:t>
    </dgm:pt>
    <dgm:pt modelId="{B230610C-CCE0-4CDA-B146-9EB17E407922}" type="parTrans" cxnId="{5DFC767B-223A-404F-AD3E-952BB1230D9A}">
      <dgm:prSet/>
      <dgm:spPr/>
      <dgm:t>
        <a:bodyPr/>
        <a:lstStyle/>
        <a:p>
          <a:endParaRPr lang="ru-RU"/>
        </a:p>
      </dgm:t>
    </dgm:pt>
    <dgm:pt modelId="{6B202832-86F1-4667-AE7B-1E867F7BA069}" type="sibTrans" cxnId="{5DFC767B-223A-404F-AD3E-952BB1230D9A}">
      <dgm:prSet/>
      <dgm:spPr/>
      <dgm:t>
        <a:bodyPr/>
        <a:lstStyle/>
        <a:p>
          <a:endParaRPr lang="ru-RU"/>
        </a:p>
      </dgm:t>
    </dgm:pt>
    <dgm:pt modelId="{DB238713-DEF8-4220-BCDC-775682A4BE4A}">
      <dgm:prSet phldrT="[Text]" custRadScaleRad="89823" custRadScaleInc="-3031"/>
      <dgm:spPr/>
      <dgm:t>
        <a:bodyPr/>
        <a:lstStyle/>
        <a:p>
          <a:endParaRPr lang="ru-RU"/>
        </a:p>
      </dgm:t>
    </dgm:pt>
    <dgm:pt modelId="{612EE270-B282-4ED0-97DD-07A379332675}" type="parTrans" cxnId="{99127F67-E40F-4CA0-8156-99DC7209CEC3}">
      <dgm:prSet/>
      <dgm:spPr/>
      <dgm:t>
        <a:bodyPr/>
        <a:lstStyle/>
        <a:p>
          <a:endParaRPr lang="ru-RU"/>
        </a:p>
      </dgm:t>
    </dgm:pt>
    <dgm:pt modelId="{A6F75505-A7D2-4410-9010-5A19087219A4}" type="sibTrans" cxnId="{99127F67-E40F-4CA0-8156-99DC7209CEC3}">
      <dgm:prSet/>
      <dgm:spPr/>
      <dgm:t>
        <a:bodyPr/>
        <a:lstStyle/>
        <a:p>
          <a:endParaRPr lang="ru-RU"/>
        </a:p>
      </dgm:t>
    </dgm:pt>
    <dgm:pt modelId="{A467D8BC-6356-488A-92A5-1012333AF14E}">
      <dgm:prSet phldrT="[Text]"/>
      <dgm:spPr/>
      <dgm:t>
        <a:bodyPr/>
        <a:lstStyle/>
        <a:p>
          <a:r>
            <a:rPr lang="lv-LV" dirty="0" smtClean="0"/>
            <a:t>Cits mērķis?</a:t>
          </a:r>
          <a:endParaRPr lang="ru-RU" dirty="0"/>
        </a:p>
      </dgm:t>
    </dgm:pt>
    <dgm:pt modelId="{7F891EEE-3795-4E27-856D-1CA8C921B218}" type="parTrans" cxnId="{6D1D3443-28DB-4A6F-9AB7-7F6A69AE090D}">
      <dgm:prSet/>
      <dgm:spPr/>
      <dgm:t>
        <a:bodyPr/>
        <a:lstStyle/>
        <a:p>
          <a:endParaRPr lang="ru-RU"/>
        </a:p>
      </dgm:t>
    </dgm:pt>
    <dgm:pt modelId="{FCDFB75C-518E-4129-B02A-221E47CA8A3F}" type="sibTrans" cxnId="{6D1D3443-28DB-4A6F-9AB7-7F6A69AE090D}">
      <dgm:prSet/>
      <dgm:spPr/>
      <dgm:t>
        <a:bodyPr/>
        <a:lstStyle/>
        <a:p>
          <a:endParaRPr lang="ru-RU"/>
        </a:p>
      </dgm:t>
    </dgm:pt>
    <dgm:pt modelId="{007D850F-9F0E-4EDB-ACCA-4394BD135136}" type="pres">
      <dgm:prSet presAssocID="{3F85CE1E-529F-43C9-9379-DCF40395790C}" presName="cycle" presStyleCnt="0">
        <dgm:presLayoutVars>
          <dgm:chMax val="1"/>
          <dgm:dir/>
          <dgm:animLvl val="ctr"/>
          <dgm:resizeHandles val="exact"/>
        </dgm:presLayoutVars>
      </dgm:prSet>
      <dgm:spPr/>
      <dgm:t>
        <a:bodyPr/>
        <a:lstStyle/>
        <a:p>
          <a:endParaRPr lang="ru-RU"/>
        </a:p>
      </dgm:t>
    </dgm:pt>
    <dgm:pt modelId="{4A7C8FC2-2415-4803-A2A3-3624D1F726AB}" type="pres">
      <dgm:prSet presAssocID="{DA8BAA06-F2A8-4363-A248-DB4AE2234627}" presName="centerShape" presStyleLbl="node0" presStyleIdx="0" presStyleCnt="1"/>
      <dgm:spPr/>
      <dgm:t>
        <a:bodyPr/>
        <a:lstStyle/>
        <a:p>
          <a:endParaRPr lang="ru-RU"/>
        </a:p>
      </dgm:t>
    </dgm:pt>
    <dgm:pt modelId="{4E6A91A5-C897-4423-95F6-82A6580C2255}" type="pres">
      <dgm:prSet presAssocID="{E84D077B-F2C2-4389-8113-78BFB5C862EE}" presName="Name9" presStyleLbl="parChTrans1D2" presStyleIdx="0" presStyleCnt="5"/>
      <dgm:spPr/>
      <dgm:t>
        <a:bodyPr/>
        <a:lstStyle/>
        <a:p>
          <a:endParaRPr lang="ru-RU"/>
        </a:p>
      </dgm:t>
    </dgm:pt>
    <dgm:pt modelId="{81AFBEE4-C326-488E-8847-20FDBB6DA2E1}" type="pres">
      <dgm:prSet presAssocID="{E84D077B-F2C2-4389-8113-78BFB5C862EE}" presName="connTx" presStyleLbl="parChTrans1D2" presStyleIdx="0" presStyleCnt="5"/>
      <dgm:spPr/>
      <dgm:t>
        <a:bodyPr/>
        <a:lstStyle/>
        <a:p>
          <a:endParaRPr lang="ru-RU"/>
        </a:p>
      </dgm:t>
    </dgm:pt>
    <dgm:pt modelId="{522FF87F-299D-4DC5-8E86-965AC31F0BD3}" type="pres">
      <dgm:prSet presAssocID="{A46A2785-0924-48AB-A2A8-44091F494F0B}" presName="node" presStyleLbl="node1" presStyleIdx="0" presStyleCnt="5">
        <dgm:presLayoutVars>
          <dgm:bulletEnabled val="1"/>
        </dgm:presLayoutVars>
      </dgm:prSet>
      <dgm:spPr/>
      <dgm:t>
        <a:bodyPr/>
        <a:lstStyle/>
        <a:p>
          <a:endParaRPr lang="ru-RU"/>
        </a:p>
      </dgm:t>
    </dgm:pt>
    <dgm:pt modelId="{0FF73061-3917-489E-A323-D33FECC039C0}" type="pres">
      <dgm:prSet presAssocID="{9A73C6A3-E0F9-4805-AB9E-6CB38D863D6F}" presName="Name9" presStyleLbl="parChTrans1D2" presStyleIdx="1" presStyleCnt="5"/>
      <dgm:spPr/>
      <dgm:t>
        <a:bodyPr/>
        <a:lstStyle/>
        <a:p>
          <a:endParaRPr lang="ru-RU"/>
        </a:p>
      </dgm:t>
    </dgm:pt>
    <dgm:pt modelId="{9EDAC4BA-1280-4092-B746-57CA620E90A0}" type="pres">
      <dgm:prSet presAssocID="{9A73C6A3-E0F9-4805-AB9E-6CB38D863D6F}" presName="connTx" presStyleLbl="parChTrans1D2" presStyleIdx="1" presStyleCnt="5"/>
      <dgm:spPr/>
      <dgm:t>
        <a:bodyPr/>
        <a:lstStyle/>
        <a:p>
          <a:endParaRPr lang="ru-RU"/>
        </a:p>
      </dgm:t>
    </dgm:pt>
    <dgm:pt modelId="{C0994914-EB74-41FD-B2B2-2571BD9B1B09}" type="pres">
      <dgm:prSet presAssocID="{0E100D05-4CB3-4EC3-AACC-FAAD68DADD59}" presName="node" presStyleLbl="node1" presStyleIdx="1" presStyleCnt="5" custRadScaleRad="89823" custRadScaleInc="-3031">
        <dgm:presLayoutVars>
          <dgm:bulletEnabled val="1"/>
        </dgm:presLayoutVars>
      </dgm:prSet>
      <dgm:spPr/>
      <dgm:t>
        <a:bodyPr/>
        <a:lstStyle/>
        <a:p>
          <a:endParaRPr lang="ru-RU"/>
        </a:p>
      </dgm:t>
    </dgm:pt>
    <dgm:pt modelId="{A902DE11-F29B-404C-9A9E-16F800591ED4}" type="pres">
      <dgm:prSet presAssocID="{FE80A539-1A39-4CC3-9A6E-5BB1CD07DFAF}" presName="Name9" presStyleLbl="parChTrans1D2" presStyleIdx="2" presStyleCnt="5"/>
      <dgm:spPr/>
      <dgm:t>
        <a:bodyPr/>
        <a:lstStyle/>
        <a:p>
          <a:endParaRPr lang="ru-RU"/>
        </a:p>
      </dgm:t>
    </dgm:pt>
    <dgm:pt modelId="{0431B494-CE88-498E-99BF-9F77BD7E1BF4}" type="pres">
      <dgm:prSet presAssocID="{FE80A539-1A39-4CC3-9A6E-5BB1CD07DFAF}" presName="connTx" presStyleLbl="parChTrans1D2" presStyleIdx="2" presStyleCnt="5"/>
      <dgm:spPr/>
      <dgm:t>
        <a:bodyPr/>
        <a:lstStyle/>
        <a:p>
          <a:endParaRPr lang="ru-RU"/>
        </a:p>
      </dgm:t>
    </dgm:pt>
    <dgm:pt modelId="{2CC7227D-BA93-486E-B983-6E33FC207FFC}" type="pres">
      <dgm:prSet presAssocID="{C12D6F80-EF3E-4202-A60B-87643D4CD261}" presName="node" presStyleLbl="node1" presStyleIdx="2" presStyleCnt="5">
        <dgm:presLayoutVars>
          <dgm:bulletEnabled val="1"/>
        </dgm:presLayoutVars>
      </dgm:prSet>
      <dgm:spPr/>
      <dgm:t>
        <a:bodyPr/>
        <a:lstStyle/>
        <a:p>
          <a:endParaRPr lang="ru-RU"/>
        </a:p>
      </dgm:t>
    </dgm:pt>
    <dgm:pt modelId="{2C90FE98-70B1-4A34-8070-A3930A94C825}" type="pres">
      <dgm:prSet presAssocID="{B230610C-CCE0-4CDA-B146-9EB17E407922}" presName="Name9" presStyleLbl="parChTrans1D2" presStyleIdx="3" presStyleCnt="5"/>
      <dgm:spPr/>
      <dgm:t>
        <a:bodyPr/>
        <a:lstStyle/>
        <a:p>
          <a:endParaRPr lang="ru-RU"/>
        </a:p>
      </dgm:t>
    </dgm:pt>
    <dgm:pt modelId="{65C1B36E-D989-4D9A-B455-42BA61AC2A8A}" type="pres">
      <dgm:prSet presAssocID="{B230610C-CCE0-4CDA-B146-9EB17E407922}" presName="connTx" presStyleLbl="parChTrans1D2" presStyleIdx="3" presStyleCnt="5"/>
      <dgm:spPr/>
      <dgm:t>
        <a:bodyPr/>
        <a:lstStyle/>
        <a:p>
          <a:endParaRPr lang="ru-RU"/>
        </a:p>
      </dgm:t>
    </dgm:pt>
    <dgm:pt modelId="{918C63BF-2121-48E9-99AB-4CE1189AC774}" type="pres">
      <dgm:prSet presAssocID="{92869F3C-98D5-4779-88A1-FE564D6657A8}" presName="node" presStyleLbl="node1" presStyleIdx="3" presStyleCnt="5">
        <dgm:presLayoutVars>
          <dgm:bulletEnabled val="1"/>
        </dgm:presLayoutVars>
      </dgm:prSet>
      <dgm:spPr/>
      <dgm:t>
        <a:bodyPr/>
        <a:lstStyle/>
        <a:p>
          <a:endParaRPr lang="ru-RU"/>
        </a:p>
      </dgm:t>
    </dgm:pt>
    <dgm:pt modelId="{DA10496D-4906-4BEC-9DAD-0C7722CF091F}" type="pres">
      <dgm:prSet presAssocID="{7F891EEE-3795-4E27-856D-1CA8C921B218}" presName="Name9" presStyleLbl="parChTrans1D2" presStyleIdx="4" presStyleCnt="5"/>
      <dgm:spPr/>
      <dgm:t>
        <a:bodyPr/>
        <a:lstStyle/>
        <a:p>
          <a:endParaRPr lang="ru-RU"/>
        </a:p>
      </dgm:t>
    </dgm:pt>
    <dgm:pt modelId="{33AE9958-504F-42F9-822A-2E9C8C159A7B}" type="pres">
      <dgm:prSet presAssocID="{7F891EEE-3795-4E27-856D-1CA8C921B218}" presName="connTx" presStyleLbl="parChTrans1D2" presStyleIdx="4" presStyleCnt="5"/>
      <dgm:spPr/>
      <dgm:t>
        <a:bodyPr/>
        <a:lstStyle/>
        <a:p>
          <a:endParaRPr lang="ru-RU"/>
        </a:p>
      </dgm:t>
    </dgm:pt>
    <dgm:pt modelId="{B930554B-F67C-4E27-AD91-7A90ABD566C3}" type="pres">
      <dgm:prSet presAssocID="{A467D8BC-6356-488A-92A5-1012333AF14E}" presName="node" presStyleLbl="node1" presStyleIdx="4" presStyleCnt="5">
        <dgm:presLayoutVars>
          <dgm:bulletEnabled val="1"/>
        </dgm:presLayoutVars>
      </dgm:prSet>
      <dgm:spPr/>
      <dgm:t>
        <a:bodyPr/>
        <a:lstStyle/>
        <a:p>
          <a:endParaRPr lang="ru-RU"/>
        </a:p>
      </dgm:t>
    </dgm:pt>
  </dgm:ptLst>
  <dgm:cxnLst>
    <dgm:cxn modelId="{45AF4BB3-C731-48F7-B3ED-45012004D81E}" srcId="{DA8BAA06-F2A8-4363-A248-DB4AE2234627}" destId="{0E100D05-4CB3-4EC3-AACC-FAAD68DADD59}" srcOrd="1" destOrd="0" parTransId="{9A73C6A3-E0F9-4805-AB9E-6CB38D863D6F}" sibTransId="{5A8CAF8B-EA84-4A03-8CB3-D5B9C8A37B4F}"/>
    <dgm:cxn modelId="{3FE8BD73-EFBD-425B-90B7-249C3DF836A6}" type="presOf" srcId="{9A73C6A3-E0F9-4805-AB9E-6CB38D863D6F}" destId="{0FF73061-3917-489E-A323-D33FECC039C0}" srcOrd="0" destOrd="0" presId="urn:microsoft.com/office/officeart/2005/8/layout/radial1"/>
    <dgm:cxn modelId="{5D3B1D03-FA24-47A7-94DB-BD51B73F1F2A}" type="presOf" srcId="{7F891EEE-3795-4E27-856D-1CA8C921B218}" destId="{33AE9958-504F-42F9-822A-2E9C8C159A7B}" srcOrd="1" destOrd="0" presId="urn:microsoft.com/office/officeart/2005/8/layout/radial1"/>
    <dgm:cxn modelId="{E65DCE88-3358-4378-BF53-DB5B142CF148}" type="presOf" srcId="{B230610C-CCE0-4CDA-B146-9EB17E407922}" destId="{65C1B36E-D989-4D9A-B455-42BA61AC2A8A}" srcOrd="1" destOrd="0" presId="urn:microsoft.com/office/officeart/2005/8/layout/radial1"/>
    <dgm:cxn modelId="{F4B8A785-0D5A-40CB-ADC4-A7B40DB5BC43}" type="presOf" srcId="{FE80A539-1A39-4CC3-9A6E-5BB1CD07DFAF}" destId="{A902DE11-F29B-404C-9A9E-16F800591ED4}" srcOrd="0" destOrd="0" presId="urn:microsoft.com/office/officeart/2005/8/layout/radial1"/>
    <dgm:cxn modelId="{5DFC767B-223A-404F-AD3E-952BB1230D9A}" srcId="{DA8BAA06-F2A8-4363-A248-DB4AE2234627}" destId="{92869F3C-98D5-4779-88A1-FE564D6657A8}" srcOrd="3" destOrd="0" parTransId="{B230610C-CCE0-4CDA-B146-9EB17E407922}" sibTransId="{6B202832-86F1-4667-AE7B-1E867F7BA069}"/>
    <dgm:cxn modelId="{A1531AE4-8A26-43E3-8905-13672ECC869B}" type="presOf" srcId="{DA8BAA06-F2A8-4363-A248-DB4AE2234627}" destId="{4A7C8FC2-2415-4803-A2A3-3624D1F726AB}" srcOrd="0" destOrd="0" presId="urn:microsoft.com/office/officeart/2005/8/layout/radial1"/>
    <dgm:cxn modelId="{E08474E4-51F4-460D-9B26-21F3FC40B25A}" type="presOf" srcId="{9A73C6A3-E0F9-4805-AB9E-6CB38D863D6F}" destId="{9EDAC4BA-1280-4092-B746-57CA620E90A0}" srcOrd="1" destOrd="0" presId="urn:microsoft.com/office/officeart/2005/8/layout/radial1"/>
    <dgm:cxn modelId="{244470BE-CF6A-436C-9B99-1C74FE285A6A}" srcId="{DA8BAA06-F2A8-4363-A248-DB4AE2234627}" destId="{A46A2785-0924-48AB-A2A8-44091F494F0B}" srcOrd="0" destOrd="0" parTransId="{E84D077B-F2C2-4389-8113-78BFB5C862EE}" sibTransId="{99A059EC-2863-480F-BBCE-428AF9458D0D}"/>
    <dgm:cxn modelId="{3EDC90B1-D7FA-4631-A0D9-B72AE447C955}" type="presOf" srcId="{3F85CE1E-529F-43C9-9379-DCF40395790C}" destId="{007D850F-9F0E-4EDB-ACCA-4394BD135136}" srcOrd="0" destOrd="0" presId="urn:microsoft.com/office/officeart/2005/8/layout/radial1"/>
    <dgm:cxn modelId="{0A2FA8BE-C4BF-4FC6-95D3-883ADC79FAD0}" type="presOf" srcId="{7F891EEE-3795-4E27-856D-1CA8C921B218}" destId="{DA10496D-4906-4BEC-9DAD-0C7722CF091F}" srcOrd="0" destOrd="0" presId="urn:microsoft.com/office/officeart/2005/8/layout/radial1"/>
    <dgm:cxn modelId="{72A792D3-3B0F-4D31-8A0C-07157D01BBB4}" type="presOf" srcId="{E84D077B-F2C2-4389-8113-78BFB5C862EE}" destId="{81AFBEE4-C326-488E-8847-20FDBB6DA2E1}" srcOrd="1" destOrd="0" presId="urn:microsoft.com/office/officeart/2005/8/layout/radial1"/>
    <dgm:cxn modelId="{151CD133-4250-4266-8980-45E6FF76032B}" type="presOf" srcId="{92869F3C-98D5-4779-88A1-FE564D6657A8}" destId="{918C63BF-2121-48E9-99AB-4CE1189AC774}" srcOrd="0" destOrd="0" presId="urn:microsoft.com/office/officeart/2005/8/layout/radial1"/>
    <dgm:cxn modelId="{99127F67-E40F-4CA0-8156-99DC7209CEC3}" srcId="{3F85CE1E-529F-43C9-9379-DCF40395790C}" destId="{DB238713-DEF8-4220-BCDC-775682A4BE4A}" srcOrd="1" destOrd="0" parTransId="{612EE270-B282-4ED0-97DD-07A379332675}" sibTransId="{A6F75505-A7D2-4410-9010-5A19087219A4}"/>
    <dgm:cxn modelId="{6D1D3443-28DB-4A6F-9AB7-7F6A69AE090D}" srcId="{DA8BAA06-F2A8-4363-A248-DB4AE2234627}" destId="{A467D8BC-6356-488A-92A5-1012333AF14E}" srcOrd="4" destOrd="0" parTransId="{7F891EEE-3795-4E27-856D-1CA8C921B218}" sibTransId="{FCDFB75C-518E-4129-B02A-221E47CA8A3F}"/>
    <dgm:cxn modelId="{6F25B47A-1E91-43B6-AA56-60CBCDEFCC67}" type="presOf" srcId="{A46A2785-0924-48AB-A2A8-44091F494F0B}" destId="{522FF87F-299D-4DC5-8E86-965AC31F0BD3}" srcOrd="0" destOrd="0" presId="urn:microsoft.com/office/officeart/2005/8/layout/radial1"/>
    <dgm:cxn modelId="{6D620E16-2C31-42C1-A677-D246FB01871C}" type="presOf" srcId="{B230610C-CCE0-4CDA-B146-9EB17E407922}" destId="{2C90FE98-70B1-4A34-8070-A3930A94C825}" srcOrd="0" destOrd="0" presId="urn:microsoft.com/office/officeart/2005/8/layout/radial1"/>
    <dgm:cxn modelId="{C0AA5E8D-57A4-4716-B27C-64E2CC08B8F1}" type="presOf" srcId="{0E100D05-4CB3-4EC3-AACC-FAAD68DADD59}" destId="{C0994914-EB74-41FD-B2B2-2571BD9B1B09}" srcOrd="0" destOrd="0" presId="urn:microsoft.com/office/officeart/2005/8/layout/radial1"/>
    <dgm:cxn modelId="{683C7F9D-9304-46D7-BD7F-9E16DEE97096}" type="presOf" srcId="{FE80A539-1A39-4CC3-9A6E-5BB1CD07DFAF}" destId="{0431B494-CE88-498E-99BF-9F77BD7E1BF4}" srcOrd="1" destOrd="0" presId="urn:microsoft.com/office/officeart/2005/8/layout/radial1"/>
    <dgm:cxn modelId="{EB7A21AA-67F3-450E-BF20-CE9C333670E7}" srcId="{DA8BAA06-F2A8-4363-A248-DB4AE2234627}" destId="{C12D6F80-EF3E-4202-A60B-87643D4CD261}" srcOrd="2" destOrd="0" parTransId="{FE80A539-1A39-4CC3-9A6E-5BB1CD07DFAF}" sibTransId="{FE31FBED-8CE3-493A-A495-275C1CAD4545}"/>
    <dgm:cxn modelId="{20F5A0F6-5F24-4901-B808-41CB8C1BD9D8}" type="presOf" srcId="{E84D077B-F2C2-4389-8113-78BFB5C862EE}" destId="{4E6A91A5-C897-4423-95F6-82A6580C2255}" srcOrd="0" destOrd="0" presId="urn:microsoft.com/office/officeart/2005/8/layout/radial1"/>
    <dgm:cxn modelId="{9161DFCD-2538-4168-A7EA-62B705C511B9}" type="presOf" srcId="{A467D8BC-6356-488A-92A5-1012333AF14E}" destId="{B930554B-F67C-4E27-AD91-7A90ABD566C3}" srcOrd="0" destOrd="0" presId="urn:microsoft.com/office/officeart/2005/8/layout/radial1"/>
    <dgm:cxn modelId="{A6D4D3D0-4A39-42E2-B3AD-C7CABA76C080}" type="presOf" srcId="{C12D6F80-EF3E-4202-A60B-87643D4CD261}" destId="{2CC7227D-BA93-486E-B983-6E33FC207FFC}" srcOrd="0" destOrd="0" presId="urn:microsoft.com/office/officeart/2005/8/layout/radial1"/>
    <dgm:cxn modelId="{8051A705-170A-436F-B9C6-BDBE50BC17DC}" srcId="{3F85CE1E-529F-43C9-9379-DCF40395790C}" destId="{DA8BAA06-F2A8-4363-A248-DB4AE2234627}" srcOrd="0" destOrd="0" parTransId="{9C700BB7-4156-4D72-87FA-41AB69C8A8BC}" sibTransId="{92A35AFE-7F22-4464-AB70-65CEA50C70E6}"/>
    <dgm:cxn modelId="{E9DA1657-5D0D-4C84-A7CA-2A4DDD1DBBDA}" type="presParOf" srcId="{007D850F-9F0E-4EDB-ACCA-4394BD135136}" destId="{4A7C8FC2-2415-4803-A2A3-3624D1F726AB}" srcOrd="0" destOrd="0" presId="urn:microsoft.com/office/officeart/2005/8/layout/radial1"/>
    <dgm:cxn modelId="{8A586B1C-F494-46AA-83E3-8DF9380A430A}" type="presParOf" srcId="{007D850F-9F0E-4EDB-ACCA-4394BD135136}" destId="{4E6A91A5-C897-4423-95F6-82A6580C2255}" srcOrd="1" destOrd="0" presId="urn:microsoft.com/office/officeart/2005/8/layout/radial1"/>
    <dgm:cxn modelId="{1FF9CF7A-8878-48B6-BBF9-D6008F4D8AA6}" type="presParOf" srcId="{4E6A91A5-C897-4423-95F6-82A6580C2255}" destId="{81AFBEE4-C326-488E-8847-20FDBB6DA2E1}" srcOrd="0" destOrd="0" presId="urn:microsoft.com/office/officeart/2005/8/layout/radial1"/>
    <dgm:cxn modelId="{EDD3A33A-AAB2-4B35-A238-F179B2EC2EE6}" type="presParOf" srcId="{007D850F-9F0E-4EDB-ACCA-4394BD135136}" destId="{522FF87F-299D-4DC5-8E86-965AC31F0BD3}" srcOrd="2" destOrd="0" presId="urn:microsoft.com/office/officeart/2005/8/layout/radial1"/>
    <dgm:cxn modelId="{733FCAD1-50F2-4279-9526-22272D800716}" type="presParOf" srcId="{007D850F-9F0E-4EDB-ACCA-4394BD135136}" destId="{0FF73061-3917-489E-A323-D33FECC039C0}" srcOrd="3" destOrd="0" presId="urn:microsoft.com/office/officeart/2005/8/layout/radial1"/>
    <dgm:cxn modelId="{BABFC589-612E-49C8-A10F-DFC138AF89AA}" type="presParOf" srcId="{0FF73061-3917-489E-A323-D33FECC039C0}" destId="{9EDAC4BA-1280-4092-B746-57CA620E90A0}" srcOrd="0" destOrd="0" presId="urn:microsoft.com/office/officeart/2005/8/layout/radial1"/>
    <dgm:cxn modelId="{3BE4E48F-4369-47D1-A843-7AF4EEC6BD92}" type="presParOf" srcId="{007D850F-9F0E-4EDB-ACCA-4394BD135136}" destId="{C0994914-EB74-41FD-B2B2-2571BD9B1B09}" srcOrd="4" destOrd="0" presId="urn:microsoft.com/office/officeart/2005/8/layout/radial1"/>
    <dgm:cxn modelId="{8407930F-E983-48B7-A998-46D847F66D5B}" type="presParOf" srcId="{007D850F-9F0E-4EDB-ACCA-4394BD135136}" destId="{A902DE11-F29B-404C-9A9E-16F800591ED4}" srcOrd="5" destOrd="0" presId="urn:microsoft.com/office/officeart/2005/8/layout/radial1"/>
    <dgm:cxn modelId="{D498BF6D-B3FF-47A9-8D90-7398D8077925}" type="presParOf" srcId="{A902DE11-F29B-404C-9A9E-16F800591ED4}" destId="{0431B494-CE88-498E-99BF-9F77BD7E1BF4}" srcOrd="0" destOrd="0" presId="urn:microsoft.com/office/officeart/2005/8/layout/radial1"/>
    <dgm:cxn modelId="{EE1FCA99-5CE0-408E-9DBA-2224EA0CD7A3}" type="presParOf" srcId="{007D850F-9F0E-4EDB-ACCA-4394BD135136}" destId="{2CC7227D-BA93-486E-B983-6E33FC207FFC}" srcOrd="6" destOrd="0" presId="urn:microsoft.com/office/officeart/2005/8/layout/radial1"/>
    <dgm:cxn modelId="{E5B847DB-CA46-4122-BFFD-41902C4D212E}" type="presParOf" srcId="{007D850F-9F0E-4EDB-ACCA-4394BD135136}" destId="{2C90FE98-70B1-4A34-8070-A3930A94C825}" srcOrd="7" destOrd="0" presId="urn:microsoft.com/office/officeart/2005/8/layout/radial1"/>
    <dgm:cxn modelId="{EF4B242B-4DC4-4AC8-9F3F-7F99C6ACD53B}" type="presParOf" srcId="{2C90FE98-70B1-4A34-8070-A3930A94C825}" destId="{65C1B36E-D989-4D9A-B455-42BA61AC2A8A}" srcOrd="0" destOrd="0" presId="urn:microsoft.com/office/officeart/2005/8/layout/radial1"/>
    <dgm:cxn modelId="{B50F94BF-102E-41DD-B2E3-42A01124DA04}" type="presParOf" srcId="{007D850F-9F0E-4EDB-ACCA-4394BD135136}" destId="{918C63BF-2121-48E9-99AB-4CE1189AC774}" srcOrd="8" destOrd="0" presId="urn:microsoft.com/office/officeart/2005/8/layout/radial1"/>
    <dgm:cxn modelId="{7410AA2C-2A56-454F-B43A-6415A4A25630}" type="presParOf" srcId="{007D850F-9F0E-4EDB-ACCA-4394BD135136}" destId="{DA10496D-4906-4BEC-9DAD-0C7722CF091F}" srcOrd="9" destOrd="0" presId="urn:microsoft.com/office/officeart/2005/8/layout/radial1"/>
    <dgm:cxn modelId="{F0438091-E480-4CDC-99F5-CF88ACBC23F3}" type="presParOf" srcId="{DA10496D-4906-4BEC-9DAD-0C7722CF091F}" destId="{33AE9958-504F-42F9-822A-2E9C8C159A7B}" srcOrd="0" destOrd="0" presId="urn:microsoft.com/office/officeart/2005/8/layout/radial1"/>
    <dgm:cxn modelId="{9F2F1BA5-AB5C-425E-8B04-A9127EBE6D3D}" type="presParOf" srcId="{007D850F-9F0E-4EDB-ACCA-4394BD135136}" destId="{B930554B-F67C-4E27-AD91-7A90ABD566C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C8FC2-2415-4803-A2A3-3624D1F726AB}">
      <dsp:nvSpPr>
        <dsp:cNvPr id="0" name=""/>
        <dsp:cNvSpPr/>
      </dsp:nvSpPr>
      <dsp:spPr>
        <a:xfrm>
          <a:off x="1847701" y="1638008"/>
          <a:ext cx="1257597" cy="125759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de-DE" sz="2800" kern="1200" dirty="0" smtClean="0"/>
            <a:t>M</a:t>
          </a:r>
          <a:r>
            <a:rPr lang="lv-LV" sz="2800" kern="1200" dirty="0" smtClean="0"/>
            <a:t>ērķi</a:t>
          </a:r>
          <a:endParaRPr lang="ru-RU" sz="2800" kern="1200" dirty="0"/>
        </a:p>
      </dsp:txBody>
      <dsp:txXfrm>
        <a:off x="2031872" y="1822179"/>
        <a:ext cx="889255" cy="889255"/>
      </dsp:txXfrm>
    </dsp:sp>
    <dsp:sp modelId="{4E6A91A5-C897-4423-95F6-82A6580C2255}">
      <dsp:nvSpPr>
        <dsp:cNvPr id="0" name=""/>
        <dsp:cNvSpPr/>
      </dsp:nvSpPr>
      <dsp:spPr>
        <a:xfrm rot="16200000">
          <a:off x="2287288" y="1425945"/>
          <a:ext cx="378423" cy="45703"/>
        </a:xfrm>
        <a:custGeom>
          <a:avLst/>
          <a:gdLst/>
          <a:ahLst/>
          <a:cxnLst/>
          <a:rect l="0" t="0" r="0" b="0"/>
          <a:pathLst>
            <a:path>
              <a:moveTo>
                <a:pt x="0" y="22851"/>
              </a:moveTo>
              <a:lnTo>
                <a:pt x="378423" y="2285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467039" y="1439336"/>
        <a:ext cx="18921" cy="18921"/>
      </dsp:txXfrm>
    </dsp:sp>
    <dsp:sp modelId="{522FF87F-299D-4DC5-8E86-965AC31F0BD3}">
      <dsp:nvSpPr>
        <dsp:cNvPr id="0" name=""/>
        <dsp:cNvSpPr/>
      </dsp:nvSpPr>
      <dsp:spPr>
        <a:xfrm>
          <a:off x="1847701" y="1987"/>
          <a:ext cx="1257597" cy="125759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lv-LV" sz="1700" kern="1200" dirty="0" smtClean="0"/>
            <a:t>Personīgā dzīve</a:t>
          </a:r>
          <a:endParaRPr lang="ru-RU" sz="1700" kern="1200" dirty="0"/>
        </a:p>
      </dsp:txBody>
      <dsp:txXfrm>
        <a:off x="2031872" y="186158"/>
        <a:ext cx="889255" cy="889255"/>
      </dsp:txXfrm>
    </dsp:sp>
    <dsp:sp modelId="{0FF73061-3917-489E-A323-D33FECC039C0}">
      <dsp:nvSpPr>
        <dsp:cNvPr id="0" name=""/>
        <dsp:cNvSpPr/>
      </dsp:nvSpPr>
      <dsp:spPr>
        <a:xfrm rot="20454530">
          <a:off x="3064886" y="2003636"/>
          <a:ext cx="211925" cy="45703"/>
        </a:xfrm>
        <a:custGeom>
          <a:avLst/>
          <a:gdLst/>
          <a:ahLst/>
          <a:cxnLst/>
          <a:rect l="0" t="0" r="0" b="0"/>
          <a:pathLst>
            <a:path>
              <a:moveTo>
                <a:pt x="0" y="22851"/>
              </a:moveTo>
              <a:lnTo>
                <a:pt x="211925" y="2285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165551" y="2021189"/>
        <a:ext cx="10596" cy="10596"/>
      </dsp:txXfrm>
    </dsp:sp>
    <dsp:sp modelId="{C0994914-EB74-41FD-B2B2-2571BD9B1B09}">
      <dsp:nvSpPr>
        <dsp:cNvPr id="0" name=""/>
        <dsp:cNvSpPr/>
      </dsp:nvSpPr>
      <dsp:spPr>
        <a:xfrm>
          <a:off x="3236399" y="1157368"/>
          <a:ext cx="1257597" cy="125759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lv-LV" sz="1700" kern="1200" dirty="0" smtClean="0"/>
            <a:t>Izglītība</a:t>
          </a:r>
          <a:endParaRPr lang="ru-RU" sz="1700" kern="1200" dirty="0"/>
        </a:p>
      </dsp:txBody>
      <dsp:txXfrm>
        <a:off x="3420570" y="1341539"/>
        <a:ext cx="889255" cy="889255"/>
      </dsp:txXfrm>
    </dsp:sp>
    <dsp:sp modelId="{A902DE11-F29B-404C-9A9E-16F800591ED4}">
      <dsp:nvSpPr>
        <dsp:cNvPr id="0" name=""/>
        <dsp:cNvSpPr/>
      </dsp:nvSpPr>
      <dsp:spPr>
        <a:xfrm rot="3240000">
          <a:off x="2768102" y="2905740"/>
          <a:ext cx="378423" cy="45703"/>
        </a:xfrm>
        <a:custGeom>
          <a:avLst/>
          <a:gdLst/>
          <a:ahLst/>
          <a:cxnLst/>
          <a:rect l="0" t="0" r="0" b="0"/>
          <a:pathLst>
            <a:path>
              <a:moveTo>
                <a:pt x="0" y="22851"/>
              </a:moveTo>
              <a:lnTo>
                <a:pt x="378423" y="2285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947853" y="2919131"/>
        <a:ext cx="18921" cy="18921"/>
      </dsp:txXfrm>
    </dsp:sp>
    <dsp:sp modelId="{2CC7227D-BA93-486E-B983-6E33FC207FFC}">
      <dsp:nvSpPr>
        <dsp:cNvPr id="0" name=""/>
        <dsp:cNvSpPr/>
      </dsp:nvSpPr>
      <dsp:spPr>
        <a:xfrm>
          <a:off x="2809330" y="2961577"/>
          <a:ext cx="1257597" cy="125759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lv-LV" sz="1700" kern="1200" dirty="0" smtClean="0"/>
            <a:t>Darbs</a:t>
          </a:r>
          <a:endParaRPr lang="ru-RU" sz="1700" kern="1200" dirty="0"/>
        </a:p>
      </dsp:txBody>
      <dsp:txXfrm>
        <a:off x="2993501" y="3145748"/>
        <a:ext cx="889255" cy="889255"/>
      </dsp:txXfrm>
    </dsp:sp>
    <dsp:sp modelId="{2C90FE98-70B1-4A34-8070-A3930A94C825}">
      <dsp:nvSpPr>
        <dsp:cNvPr id="0" name=""/>
        <dsp:cNvSpPr/>
      </dsp:nvSpPr>
      <dsp:spPr>
        <a:xfrm rot="7560000">
          <a:off x="1806473" y="2905740"/>
          <a:ext cx="378423" cy="45703"/>
        </a:xfrm>
        <a:custGeom>
          <a:avLst/>
          <a:gdLst/>
          <a:ahLst/>
          <a:cxnLst/>
          <a:rect l="0" t="0" r="0" b="0"/>
          <a:pathLst>
            <a:path>
              <a:moveTo>
                <a:pt x="0" y="22851"/>
              </a:moveTo>
              <a:lnTo>
                <a:pt x="378423" y="2285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1986224" y="2919131"/>
        <a:ext cx="18921" cy="18921"/>
      </dsp:txXfrm>
    </dsp:sp>
    <dsp:sp modelId="{918C63BF-2121-48E9-99AB-4CE1189AC774}">
      <dsp:nvSpPr>
        <dsp:cNvPr id="0" name=""/>
        <dsp:cNvSpPr/>
      </dsp:nvSpPr>
      <dsp:spPr>
        <a:xfrm>
          <a:off x="886072" y="2961577"/>
          <a:ext cx="1257597" cy="1257597"/>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lv-LV" sz="1700" kern="1200" dirty="0" smtClean="0"/>
            <a:t>Hobiji</a:t>
          </a:r>
          <a:endParaRPr lang="ru-RU" sz="1700" kern="1200" dirty="0"/>
        </a:p>
      </dsp:txBody>
      <dsp:txXfrm>
        <a:off x="1070243" y="3145748"/>
        <a:ext cx="889255" cy="889255"/>
      </dsp:txXfrm>
    </dsp:sp>
    <dsp:sp modelId="{DA10496D-4906-4BEC-9DAD-0C7722CF091F}">
      <dsp:nvSpPr>
        <dsp:cNvPr id="0" name=""/>
        <dsp:cNvSpPr/>
      </dsp:nvSpPr>
      <dsp:spPr>
        <a:xfrm rot="11880000">
          <a:off x="1509314" y="1991176"/>
          <a:ext cx="378423" cy="45703"/>
        </a:xfrm>
        <a:custGeom>
          <a:avLst/>
          <a:gdLst/>
          <a:ahLst/>
          <a:cxnLst/>
          <a:rect l="0" t="0" r="0" b="0"/>
          <a:pathLst>
            <a:path>
              <a:moveTo>
                <a:pt x="0" y="22851"/>
              </a:moveTo>
              <a:lnTo>
                <a:pt x="378423" y="2285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1689065" y="2004567"/>
        <a:ext cx="18921" cy="18921"/>
      </dsp:txXfrm>
    </dsp:sp>
    <dsp:sp modelId="{B930554B-F67C-4E27-AD91-7A90ABD566C3}">
      <dsp:nvSpPr>
        <dsp:cNvPr id="0" name=""/>
        <dsp:cNvSpPr/>
      </dsp:nvSpPr>
      <dsp:spPr>
        <a:xfrm>
          <a:off x="291752" y="1132450"/>
          <a:ext cx="1257597" cy="1257597"/>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lv-LV" sz="1700" kern="1200" dirty="0" smtClean="0"/>
            <a:t>Cits mērķis?</a:t>
          </a:r>
          <a:endParaRPr lang="ru-RU" sz="1700" kern="1200" dirty="0"/>
        </a:p>
      </dsp:txBody>
      <dsp:txXfrm>
        <a:off x="475923" y="1316621"/>
        <a:ext cx="889255" cy="88925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AA673-87C4-4A9E-ABC2-0EFC99D19528}" type="datetimeFigureOut">
              <a:rPr lang="lv-LV" smtClean="0"/>
              <a:t>27.05.2020</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8E26C-35E2-488A-A3A9-485EF8FBFB80}" type="slidenum">
              <a:rPr lang="lv-LV" smtClean="0"/>
              <a:t>‹#›</a:t>
            </a:fld>
            <a:endParaRPr lang="lv-LV"/>
          </a:p>
        </p:txBody>
      </p:sp>
    </p:spTree>
    <p:extLst>
      <p:ext uri="{BB962C8B-B14F-4D97-AF65-F5344CB8AC3E}">
        <p14:creationId xmlns:p14="http://schemas.microsoft.com/office/powerpoint/2010/main" val="2290153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Lai cilvēks</a:t>
            </a:r>
            <a:r>
              <a:rPr lang="lv-LV" baseline="0" dirty="0" smtClean="0"/>
              <a:t> būtu veiksmīgs, viņam ir kaut kas jāgrib, kaut kas jāzina (jāmācās) un jādara </a:t>
            </a:r>
          </a:p>
        </p:txBody>
      </p:sp>
      <p:sp>
        <p:nvSpPr>
          <p:cNvPr id="4" name="Slide Number Placeholder 3"/>
          <p:cNvSpPr>
            <a:spLocks noGrp="1"/>
          </p:cNvSpPr>
          <p:nvPr>
            <p:ph type="sldNum" sz="quarter" idx="10"/>
          </p:nvPr>
        </p:nvSpPr>
        <p:spPr/>
        <p:txBody>
          <a:bodyPr/>
          <a:lstStyle/>
          <a:p>
            <a:fld id="{50B8E26C-35E2-488A-A3A9-485EF8FBFB80}" type="slidenum">
              <a:rPr lang="lv-LV" smtClean="0"/>
              <a:t>1</a:t>
            </a:fld>
            <a:endParaRPr lang="lv-LV"/>
          </a:p>
        </p:txBody>
      </p:sp>
    </p:spTree>
    <p:extLst>
      <p:ext uri="{BB962C8B-B14F-4D97-AF65-F5344CB8AC3E}">
        <p14:creationId xmlns:p14="http://schemas.microsoft.com/office/powerpoint/2010/main" val="162304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Ir ļoti svarīgi saprast, ka,</a:t>
            </a:r>
            <a:r>
              <a:rPr lang="lv-LV" baseline="0" dirty="0" smtClean="0"/>
              <a:t> lai kaut ko iegūtu, kaut kas ir jāizdara. Zemnieks zina – lai nopļautu rudzu lauku, viņam vispirms ir jāapstrādā zeme, tad jāsēj, jāpieskata un tikai tad varēs ievākt ražu. Tāpat ir arī mums, lai dabūtu labu atzīmi – vajag mācīties (iet uz skolu), rakstīt kontroldarbu un tikai tad būs atzīme. Šobrīd  sabiedrība un valdošā situācija liek mums iedomāties, ka var nopļaut nesējot. Bērni pļauj savu vecāku ražu – tērē viņu naudu. Norakstot mājasdarbu no klases biedra, tu pļauj viņa iesēto – Tu </a:t>
            </a:r>
            <a:r>
              <a:rPr lang="lv-LV" baseline="0" dirty="0" err="1" smtClean="0"/>
              <a:t>dabuj</a:t>
            </a:r>
            <a:r>
              <a:rPr lang="lv-LV" baseline="0" dirty="0" smtClean="0"/>
              <a:t> viņa atzīmi. Bet tas nekad nav ilgstoši – eksāmenā Tev būs jautājumi, kurus Tu nevarēsi norakstīt...  Tāpat arī ar citām lietām.  Tev ir jāmācās, lai Tu varētu  atrast darbu. Tev vajag darbu, lai realizētos un nopelnītu....  Un būtu laimīgs. Vienmēr atceries par sējas un pļaujas likumu.  </a:t>
            </a:r>
          </a:p>
        </p:txBody>
      </p:sp>
      <p:sp>
        <p:nvSpPr>
          <p:cNvPr id="4" name="Slide Number Placeholder 3"/>
          <p:cNvSpPr>
            <a:spLocks noGrp="1"/>
          </p:cNvSpPr>
          <p:nvPr>
            <p:ph type="sldNum" sz="quarter" idx="10"/>
          </p:nvPr>
        </p:nvSpPr>
        <p:spPr/>
        <p:txBody>
          <a:bodyPr/>
          <a:lstStyle/>
          <a:p>
            <a:fld id="{50B8E26C-35E2-488A-A3A9-485EF8FBFB80}" type="slidenum">
              <a:rPr lang="lv-LV" smtClean="0"/>
              <a:t>2</a:t>
            </a:fld>
            <a:endParaRPr lang="lv-LV"/>
          </a:p>
        </p:txBody>
      </p:sp>
    </p:spTree>
    <p:extLst>
      <p:ext uri="{BB962C8B-B14F-4D97-AF65-F5344CB8AC3E}">
        <p14:creationId xmlns:p14="http://schemas.microsoft.com/office/powerpoint/2010/main" val="54111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50B8E26C-35E2-488A-A3A9-485EF8FBFB80}" type="slidenum">
              <a:rPr lang="lv-LV" smtClean="0"/>
              <a:t>5</a:t>
            </a:fld>
            <a:endParaRPr lang="lv-LV"/>
          </a:p>
        </p:txBody>
      </p:sp>
    </p:spTree>
    <p:extLst>
      <p:ext uri="{BB962C8B-B14F-4D97-AF65-F5344CB8AC3E}">
        <p14:creationId xmlns:p14="http://schemas.microsoft.com/office/powerpoint/2010/main" val="190027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Ja savu mērķi uzliek uz laika līnijas,</a:t>
            </a:r>
            <a:r>
              <a:rPr lang="lv-LV" baseline="0" dirty="0" smtClean="0"/>
              <a:t> ir viegli sekot līdzi tā izpildei. Uzzīmē tāpat savus svarīgakos mērķus! </a:t>
            </a:r>
            <a:r>
              <a:rPr lang="lv-LV" baseline="0" dirty="0" smtClean="0">
                <a:sym typeface="Wingdings" pitchFamily="2" charset="2"/>
              </a:rPr>
              <a:t> </a:t>
            </a:r>
            <a:endParaRPr lang="ru-RU" dirty="0"/>
          </a:p>
        </p:txBody>
      </p:sp>
      <p:sp>
        <p:nvSpPr>
          <p:cNvPr id="4" name="Slide Number Placeholder 3"/>
          <p:cNvSpPr>
            <a:spLocks noGrp="1"/>
          </p:cNvSpPr>
          <p:nvPr>
            <p:ph type="sldNum" sz="quarter" idx="10"/>
          </p:nvPr>
        </p:nvSpPr>
        <p:spPr/>
        <p:txBody>
          <a:bodyPr/>
          <a:lstStyle/>
          <a:p>
            <a:fld id="{5063F4F3-80A2-4405-9A80-374DC9BCD876}" type="slidenum">
              <a:rPr lang="ru-RU" smtClean="0"/>
              <a:pPr/>
              <a:t>8</a:t>
            </a:fld>
            <a:endParaRPr lang="ru-RU"/>
          </a:p>
        </p:txBody>
      </p:sp>
    </p:spTree>
    <p:extLst>
      <p:ext uri="{BB962C8B-B14F-4D97-AF65-F5344CB8AC3E}">
        <p14:creationId xmlns:p14="http://schemas.microsoft.com/office/powerpoint/2010/main" val="208001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Mēs latvieši, bieži vien esam ļoti kautrīgi. Mums liekas, ka neko neprotam</a:t>
            </a:r>
            <a:r>
              <a:rPr lang="lv-LV" baseline="0" dirty="0" smtClean="0"/>
              <a:t> un nevaram. Tāpēc rodas teiciens – ko </a:t>
            </a:r>
            <a:r>
              <a:rPr lang="lv-LV" baseline="0" dirty="0" err="1" smtClean="0"/>
              <a:t>ta</a:t>
            </a:r>
            <a:r>
              <a:rPr lang="lv-LV" baseline="0" dirty="0" smtClean="0"/>
              <a:t> es, lai jau tie citi....</a:t>
            </a:r>
          </a:p>
          <a:p>
            <a:r>
              <a:rPr lang="lv-LV" baseline="0" dirty="0" smtClean="0"/>
              <a:t>Tagad palielīsimies! Pa īstam ar visu intonāciju. </a:t>
            </a:r>
            <a:endParaRPr lang="lv-LV" dirty="0" smtClean="0"/>
          </a:p>
        </p:txBody>
      </p:sp>
      <p:sp>
        <p:nvSpPr>
          <p:cNvPr id="4" name="Slide Number Placeholder 3"/>
          <p:cNvSpPr>
            <a:spLocks noGrp="1"/>
          </p:cNvSpPr>
          <p:nvPr>
            <p:ph type="sldNum" sz="quarter" idx="10"/>
          </p:nvPr>
        </p:nvSpPr>
        <p:spPr/>
        <p:txBody>
          <a:bodyPr/>
          <a:lstStyle/>
          <a:p>
            <a:fld id="{50B8E26C-35E2-488A-A3A9-485EF8FBFB80}" type="slidenum">
              <a:rPr lang="lv-LV" smtClean="0"/>
              <a:t>10</a:t>
            </a:fld>
            <a:endParaRPr lang="lv-LV"/>
          </a:p>
        </p:txBody>
      </p:sp>
    </p:spTree>
    <p:extLst>
      <p:ext uri="{BB962C8B-B14F-4D97-AF65-F5344CB8AC3E}">
        <p14:creationId xmlns:p14="http://schemas.microsoft.com/office/powerpoint/2010/main" val="2293431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8E3B4965-D931-4C98-9ACA-814FDC3B7730}" type="datetimeFigureOut">
              <a:rPr lang="lv-LV" smtClean="0"/>
              <a:t>27.05.2020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2B5CDBF-9A6A-4D50-8B68-5E60B516CA6D}" type="slidenum">
              <a:rPr lang="lv-LV" smtClean="0"/>
              <a:t>‹#›</a:t>
            </a:fld>
            <a:endParaRPr lang="lv-LV"/>
          </a:p>
        </p:txBody>
      </p:sp>
    </p:spTree>
    <p:extLst>
      <p:ext uri="{BB962C8B-B14F-4D97-AF65-F5344CB8AC3E}">
        <p14:creationId xmlns:p14="http://schemas.microsoft.com/office/powerpoint/2010/main" val="407898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8E3B4965-D931-4C98-9ACA-814FDC3B7730}" type="datetimeFigureOut">
              <a:rPr lang="lv-LV" smtClean="0"/>
              <a:t>27.05.2020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2B5CDBF-9A6A-4D50-8B68-5E60B516CA6D}" type="slidenum">
              <a:rPr lang="lv-LV" smtClean="0"/>
              <a:t>‹#›</a:t>
            </a:fld>
            <a:endParaRPr lang="lv-LV"/>
          </a:p>
        </p:txBody>
      </p:sp>
    </p:spTree>
    <p:extLst>
      <p:ext uri="{BB962C8B-B14F-4D97-AF65-F5344CB8AC3E}">
        <p14:creationId xmlns:p14="http://schemas.microsoft.com/office/powerpoint/2010/main" val="161039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8E3B4965-D931-4C98-9ACA-814FDC3B7730}" type="datetimeFigureOut">
              <a:rPr lang="lv-LV" smtClean="0"/>
              <a:t>27.05.2020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2B5CDBF-9A6A-4D50-8B68-5E60B516CA6D}" type="slidenum">
              <a:rPr lang="lv-LV" smtClean="0"/>
              <a:t>‹#›</a:t>
            </a:fld>
            <a:endParaRPr lang="lv-LV"/>
          </a:p>
        </p:txBody>
      </p:sp>
    </p:spTree>
    <p:extLst>
      <p:ext uri="{BB962C8B-B14F-4D97-AF65-F5344CB8AC3E}">
        <p14:creationId xmlns:p14="http://schemas.microsoft.com/office/powerpoint/2010/main" val="280952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8E3B4965-D931-4C98-9ACA-814FDC3B7730}" type="datetimeFigureOut">
              <a:rPr lang="lv-LV" smtClean="0"/>
              <a:t>27.05.2020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2B5CDBF-9A6A-4D50-8B68-5E60B516CA6D}" type="slidenum">
              <a:rPr lang="lv-LV" smtClean="0"/>
              <a:t>‹#›</a:t>
            </a:fld>
            <a:endParaRPr lang="lv-LV"/>
          </a:p>
        </p:txBody>
      </p:sp>
    </p:spTree>
    <p:extLst>
      <p:ext uri="{BB962C8B-B14F-4D97-AF65-F5344CB8AC3E}">
        <p14:creationId xmlns:p14="http://schemas.microsoft.com/office/powerpoint/2010/main" val="413945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B4965-D931-4C98-9ACA-814FDC3B7730}" type="datetimeFigureOut">
              <a:rPr lang="lv-LV" smtClean="0"/>
              <a:t>27.05.2020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2B5CDBF-9A6A-4D50-8B68-5E60B516CA6D}" type="slidenum">
              <a:rPr lang="lv-LV" smtClean="0"/>
              <a:t>‹#›</a:t>
            </a:fld>
            <a:endParaRPr lang="lv-LV"/>
          </a:p>
        </p:txBody>
      </p:sp>
    </p:spTree>
    <p:extLst>
      <p:ext uri="{BB962C8B-B14F-4D97-AF65-F5344CB8AC3E}">
        <p14:creationId xmlns:p14="http://schemas.microsoft.com/office/powerpoint/2010/main" val="370439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8E3B4965-D931-4C98-9ACA-814FDC3B7730}" type="datetimeFigureOut">
              <a:rPr lang="lv-LV" smtClean="0"/>
              <a:t>27.05.2020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2B5CDBF-9A6A-4D50-8B68-5E60B516CA6D}" type="slidenum">
              <a:rPr lang="lv-LV" smtClean="0"/>
              <a:t>‹#›</a:t>
            </a:fld>
            <a:endParaRPr lang="lv-LV"/>
          </a:p>
        </p:txBody>
      </p:sp>
    </p:spTree>
    <p:extLst>
      <p:ext uri="{BB962C8B-B14F-4D97-AF65-F5344CB8AC3E}">
        <p14:creationId xmlns:p14="http://schemas.microsoft.com/office/powerpoint/2010/main" val="403370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8E3B4965-D931-4C98-9ACA-814FDC3B7730}" type="datetimeFigureOut">
              <a:rPr lang="lv-LV" smtClean="0"/>
              <a:t>27.05.2020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72B5CDBF-9A6A-4D50-8B68-5E60B516CA6D}" type="slidenum">
              <a:rPr lang="lv-LV" smtClean="0"/>
              <a:t>‹#›</a:t>
            </a:fld>
            <a:endParaRPr lang="lv-LV"/>
          </a:p>
        </p:txBody>
      </p:sp>
    </p:spTree>
    <p:extLst>
      <p:ext uri="{BB962C8B-B14F-4D97-AF65-F5344CB8AC3E}">
        <p14:creationId xmlns:p14="http://schemas.microsoft.com/office/powerpoint/2010/main" val="109188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8E3B4965-D931-4C98-9ACA-814FDC3B7730}" type="datetimeFigureOut">
              <a:rPr lang="lv-LV" smtClean="0"/>
              <a:t>27.05.2020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72B5CDBF-9A6A-4D50-8B68-5E60B516CA6D}" type="slidenum">
              <a:rPr lang="lv-LV" smtClean="0"/>
              <a:t>‹#›</a:t>
            </a:fld>
            <a:endParaRPr lang="lv-LV"/>
          </a:p>
        </p:txBody>
      </p:sp>
    </p:spTree>
    <p:extLst>
      <p:ext uri="{BB962C8B-B14F-4D97-AF65-F5344CB8AC3E}">
        <p14:creationId xmlns:p14="http://schemas.microsoft.com/office/powerpoint/2010/main" val="1783907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B4965-D931-4C98-9ACA-814FDC3B7730}" type="datetimeFigureOut">
              <a:rPr lang="lv-LV" smtClean="0"/>
              <a:t>27.05.2020</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72B5CDBF-9A6A-4D50-8B68-5E60B516CA6D}" type="slidenum">
              <a:rPr lang="lv-LV" smtClean="0"/>
              <a:t>‹#›</a:t>
            </a:fld>
            <a:endParaRPr lang="lv-LV"/>
          </a:p>
        </p:txBody>
      </p:sp>
    </p:spTree>
    <p:extLst>
      <p:ext uri="{BB962C8B-B14F-4D97-AF65-F5344CB8AC3E}">
        <p14:creationId xmlns:p14="http://schemas.microsoft.com/office/powerpoint/2010/main" val="288792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B4965-D931-4C98-9ACA-814FDC3B7730}" type="datetimeFigureOut">
              <a:rPr lang="lv-LV" smtClean="0"/>
              <a:t>27.05.2020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2B5CDBF-9A6A-4D50-8B68-5E60B516CA6D}" type="slidenum">
              <a:rPr lang="lv-LV" smtClean="0"/>
              <a:t>‹#›</a:t>
            </a:fld>
            <a:endParaRPr lang="lv-LV"/>
          </a:p>
        </p:txBody>
      </p:sp>
    </p:spTree>
    <p:extLst>
      <p:ext uri="{BB962C8B-B14F-4D97-AF65-F5344CB8AC3E}">
        <p14:creationId xmlns:p14="http://schemas.microsoft.com/office/powerpoint/2010/main" val="48212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B4965-D931-4C98-9ACA-814FDC3B7730}" type="datetimeFigureOut">
              <a:rPr lang="lv-LV" smtClean="0"/>
              <a:t>27.05.2020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2B5CDBF-9A6A-4D50-8B68-5E60B516CA6D}" type="slidenum">
              <a:rPr lang="lv-LV" smtClean="0"/>
              <a:t>‹#›</a:t>
            </a:fld>
            <a:endParaRPr lang="lv-LV"/>
          </a:p>
        </p:txBody>
      </p:sp>
    </p:spTree>
    <p:extLst>
      <p:ext uri="{BB962C8B-B14F-4D97-AF65-F5344CB8AC3E}">
        <p14:creationId xmlns:p14="http://schemas.microsoft.com/office/powerpoint/2010/main" val="2409127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4965-D931-4C98-9ACA-814FDC3B7730}" type="datetimeFigureOut">
              <a:rPr lang="lv-LV" smtClean="0"/>
              <a:t>27.05.2020</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5CDBF-9A6A-4D50-8B68-5E60B516CA6D}" type="slidenum">
              <a:rPr lang="lv-LV" smtClean="0"/>
              <a:t>‹#›</a:t>
            </a:fld>
            <a:endParaRPr lang="lv-LV"/>
          </a:p>
        </p:txBody>
      </p:sp>
    </p:spTree>
    <p:extLst>
      <p:ext uri="{BB962C8B-B14F-4D97-AF65-F5344CB8AC3E}">
        <p14:creationId xmlns:p14="http://schemas.microsoft.com/office/powerpoint/2010/main" val="2951246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48078">
            <a:off x="502186" y="926986"/>
            <a:ext cx="10515600" cy="1325563"/>
          </a:xfrm>
        </p:spPr>
        <p:txBody>
          <a:bodyPr>
            <a:normAutofit/>
          </a:bodyPr>
          <a:lstStyle/>
          <a:p>
            <a:pPr algn="ctr"/>
            <a:r>
              <a:rPr lang="lv-LV" sz="8800" b="1" u="sng" dirty="0" smtClean="0"/>
              <a:t>Gribēt, zināt un darīt</a:t>
            </a:r>
            <a:endParaRPr lang="lv-LV" sz="8800" b="1" u="sng" dirty="0"/>
          </a:p>
        </p:txBody>
      </p:sp>
      <p:pic>
        <p:nvPicPr>
          <p:cNvPr id="6" name="Content Placeholder 5"/>
          <p:cNvPicPr>
            <a:picLocks noGrp="1" noChangeAspect="1"/>
          </p:cNvPicPr>
          <p:nvPr>
            <p:ph idx="1"/>
          </p:nvPr>
        </p:nvPicPr>
        <p:blipFill>
          <a:blip r:embed="rId3"/>
          <a:stretch>
            <a:fillRect/>
          </a:stretch>
        </p:blipFill>
        <p:spPr>
          <a:xfrm>
            <a:off x="6533002" y="2688116"/>
            <a:ext cx="4997986" cy="3748490"/>
          </a:xfrm>
          <a:prstGeom prst="rect">
            <a:avLst/>
          </a:prstGeom>
        </p:spPr>
      </p:pic>
      <p:sp>
        <p:nvSpPr>
          <p:cNvPr id="7" name="Right Arrow 6"/>
          <p:cNvSpPr/>
          <p:nvPr/>
        </p:nvSpPr>
        <p:spPr>
          <a:xfrm rot="1827011">
            <a:off x="5491177" y="2362339"/>
            <a:ext cx="1599782" cy="88135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lv-LV"/>
          </a:p>
        </p:txBody>
      </p:sp>
    </p:spTree>
    <p:extLst>
      <p:ext uri="{BB962C8B-B14F-4D97-AF65-F5344CB8AC3E}">
        <p14:creationId xmlns:p14="http://schemas.microsoft.com/office/powerpoint/2010/main" val="4134260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370027">
            <a:off x="657726" y="1161799"/>
            <a:ext cx="10515600" cy="1325563"/>
          </a:xfrm>
        </p:spPr>
        <p:txBody>
          <a:bodyPr>
            <a:normAutofit/>
          </a:bodyPr>
          <a:lstStyle/>
          <a:p>
            <a:r>
              <a:rPr lang="lv-LV" sz="8000" b="1" dirty="0" smtClean="0"/>
              <a:t>Lielīšanās maratons</a:t>
            </a:r>
            <a:endParaRPr lang="lv-LV" sz="8000" b="1" dirty="0"/>
          </a:p>
        </p:txBody>
      </p:sp>
      <p:sp>
        <p:nvSpPr>
          <p:cNvPr id="3" name="Content Placeholder 2"/>
          <p:cNvSpPr>
            <a:spLocks noGrp="1"/>
          </p:cNvSpPr>
          <p:nvPr>
            <p:ph idx="1"/>
          </p:nvPr>
        </p:nvSpPr>
        <p:spPr>
          <a:xfrm>
            <a:off x="838199" y="3606299"/>
            <a:ext cx="10823795" cy="2662154"/>
          </a:xfrm>
        </p:spPr>
        <p:txBody>
          <a:bodyPr>
            <a:normAutofit/>
          </a:bodyPr>
          <a:lstStyle/>
          <a:p>
            <a:r>
              <a:rPr lang="lv-LV" sz="5700" dirty="0" smtClean="0"/>
              <a:t>Ko Tu proti darīt vislabāk? </a:t>
            </a:r>
            <a:r>
              <a:rPr lang="lv-LV" dirty="0" smtClean="0">
                <a:solidFill>
                  <a:schemeClr val="bg1">
                    <a:lumMod val="50000"/>
                  </a:schemeClr>
                </a:solidFill>
              </a:rPr>
              <a:t>(stāstīt jokus, dziedāt, melot, skābēt gurķus)</a:t>
            </a:r>
          </a:p>
          <a:p>
            <a:r>
              <a:rPr lang="lv-LV" dirty="0" smtClean="0"/>
              <a:t>Kā šīs zināšanas var palīdzēt sasniegt Tavu mērķi?  (Joki var palīdzēt «iziet» no sarežģītām dzīves situācijām, joki var palīdzēt uzturēt komunikāciju, piesaistīt cilvēku uzmanību, joki uzlabo garastāvokli)</a:t>
            </a:r>
          </a:p>
          <a:p>
            <a:endParaRPr lang="lv-LV" dirty="0"/>
          </a:p>
          <a:p>
            <a:pPr marL="0" indent="0">
              <a:buNone/>
            </a:pPr>
            <a:endParaRPr lang="lv-LV" dirty="0" smtClean="0"/>
          </a:p>
          <a:p>
            <a:endParaRPr lang="lv-LV" dirty="0"/>
          </a:p>
        </p:txBody>
      </p:sp>
      <p:sp>
        <p:nvSpPr>
          <p:cNvPr id="5" name="TextBox 4"/>
          <p:cNvSpPr txBox="1"/>
          <p:nvPr/>
        </p:nvSpPr>
        <p:spPr>
          <a:xfrm>
            <a:off x="7973035" y="257132"/>
            <a:ext cx="3688959" cy="769441"/>
          </a:xfrm>
          <a:prstGeom prst="rect">
            <a:avLst/>
          </a:prstGeom>
          <a:noFill/>
        </p:spPr>
        <p:txBody>
          <a:bodyPr wrap="none" rtlCol="0">
            <a:spAutoFit/>
          </a:bodyPr>
          <a:lstStyle/>
          <a:p>
            <a:r>
              <a:rPr lang="lv-LV" sz="4400" dirty="0" smtClean="0"/>
              <a:t>Iekšējie resursi </a:t>
            </a:r>
            <a:endParaRPr lang="lv-LV" sz="4400" dirty="0"/>
          </a:p>
        </p:txBody>
      </p:sp>
    </p:spTree>
    <p:extLst>
      <p:ext uri="{BB962C8B-B14F-4D97-AF65-F5344CB8AC3E}">
        <p14:creationId xmlns:p14="http://schemas.microsoft.com/office/powerpoint/2010/main" val="13657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840705" cy="1307264"/>
          </a:xfrm>
        </p:spPr>
        <p:txBody>
          <a:bodyPr/>
          <a:lstStyle/>
          <a:p>
            <a:r>
              <a:rPr lang="lv-LV" b="1" dirty="0" smtClean="0"/>
              <a:t>Rakstura īpašības </a:t>
            </a:r>
            <a:endParaRPr lang="lv-LV" b="1" dirty="0"/>
          </a:p>
        </p:txBody>
      </p:sp>
      <p:sp>
        <p:nvSpPr>
          <p:cNvPr id="3" name="Content Placeholder 2"/>
          <p:cNvSpPr>
            <a:spLocks noGrp="1"/>
          </p:cNvSpPr>
          <p:nvPr>
            <p:ph idx="1"/>
          </p:nvPr>
        </p:nvSpPr>
        <p:spPr>
          <a:xfrm>
            <a:off x="838200" y="2186573"/>
            <a:ext cx="10515600" cy="3757028"/>
          </a:xfrm>
        </p:spPr>
        <p:txBody>
          <a:bodyPr/>
          <a:lstStyle/>
          <a:p>
            <a:r>
              <a:rPr lang="lv-LV" dirty="0" smtClean="0"/>
              <a:t>Nosauc 3 savas labākās rakstura īpašības! </a:t>
            </a:r>
          </a:p>
          <a:p>
            <a:r>
              <a:rPr lang="lv-LV" dirty="0" smtClean="0"/>
              <a:t>Kā tās var palīdzēt sasniegt mērķi?</a:t>
            </a:r>
          </a:p>
          <a:p>
            <a:endParaRPr lang="lv-LV" dirty="0"/>
          </a:p>
          <a:p>
            <a:r>
              <a:rPr lang="lv-LV" dirty="0" smtClean="0"/>
              <a:t>Nosauc trīs savas sliktākās rakstura īpašības!</a:t>
            </a:r>
            <a:endParaRPr lang="lv-LV" dirty="0"/>
          </a:p>
          <a:p>
            <a:r>
              <a:rPr lang="lv-LV" dirty="0"/>
              <a:t>K</a:t>
            </a:r>
            <a:r>
              <a:rPr lang="lv-LV" dirty="0" smtClean="0"/>
              <a:t>ā tās var traucēt sasniegt savu mērķi?</a:t>
            </a:r>
          </a:p>
          <a:p>
            <a:endParaRPr lang="lv-LV" dirty="0"/>
          </a:p>
        </p:txBody>
      </p:sp>
      <p:sp>
        <p:nvSpPr>
          <p:cNvPr id="4" name="TextBox 3"/>
          <p:cNvSpPr txBox="1"/>
          <p:nvPr/>
        </p:nvSpPr>
        <p:spPr>
          <a:xfrm>
            <a:off x="8506327" y="577515"/>
            <a:ext cx="3320715" cy="523220"/>
          </a:xfrm>
          <a:prstGeom prst="rect">
            <a:avLst/>
          </a:prstGeom>
          <a:noFill/>
        </p:spPr>
        <p:txBody>
          <a:bodyPr wrap="square" rtlCol="0">
            <a:spAutoFit/>
          </a:bodyPr>
          <a:lstStyle/>
          <a:p>
            <a:r>
              <a:rPr lang="lv-LV" sz="2800" dirty="0" smtClean="0"/>
              <a:t>Iekšējie resursi</a:t>
            </a:r>
            <a:endParaRPr lang="lv-LV" sz="2800" dirty="0"/>
          </a:p>
        </p:txBody>
      </p:sp>
    </p:spTree>
    <p:extLst>
      <p:ext uri="{BB962C8B-B14F-4D97-AF65-F5344CB8AC3E}">
        <p14:creationId xmlns:p14="http://schemas.microsoft.com/office/powerpoint/2010/main" val="3457438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2" cstate="print"/>
          <a:srcRect/>
          <a:stretch>
            <a:fillRect/>
          </a:stretch>
        </p:blipFill>
        <p:spPr bwMode="auto">
          <a:xfrm>
            <a:off x="2895600" y="0"/>
            <a:ext cx="5486400" cy="6801582"/>
          </a:xfrm>
          <a:prstGeom prst="rect">
            <a:avLst/>
          </a:prstGeom>
          <a:noFill/>
          <a:ln w="9525">
            <a:noFill/>
            <a:miter lim="800000"/>
            <a:headEnd/>
            <a:tailEnd/>
          </a:ln>
          <a:effectLst/>
        </p:spPr>
      </p:pic>
    </p:spTree>
    <p:extLst>
      <p:ext uri="{BB962C8B-B14F-4D97-AF65-F5344CB8AC3E}">
        <p14:creationId xmlns:p14="http://schemas.microsoft.com/office/powerpoint/2010/main" val="1644099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Ārējie resursi</a:t>
            </a:r>
            <a:endParaRPr lang="lv-LV" b="1" dirty="0"/>
          </a:p>
        </p:txBody>
      </p:sp>
      <p:sp>
        <p:nvSpPr>
          <p:cNvPr id="3" name="Content Placeholder 2"/>
          <p:cNvSpPr>
            <a:spLocks noGrp="1"/>
          </p:cNvSpPr>
          <p:nvPr>
            <p:ph idx="1"/>
          </p:nvPr>
        </p:nvSpPr>
        <p:spPr>
          <a:xfrm>
            <a:off x="838200" y="1825625"/>
            <a:ext cx="7006389" cy="4351338"/>
          </a:xfrm>
        </p:spPr>
        <p:txBody>
          <a:bodyPr/>
          <a:lstStyle/>
          <a:p>
            <a:pPr marL="0" indent="0">
              <a:buNone/>
            </a:pPr>
            <a:r>
              <a:rPr lang="lv-LV" sz="4000" dirty="0" smtClean="0"/>
              <a:t>Cilvēki</a:t>
            </a:r>
          </a:p>
          <a:p>
            <a:endParaRPr lang="lv-LV" dirty="0"/>
          </a:p>
          <a:p>
            <a:r>
              <a:rPr lang="lv-LV" dirty="0" smtClean="0"/>
              <a:t>Vai Tev ir kāds, kurš var dot padomu?</a:t>
            </a:r>
          </a:p>
          <a:p>
            <a:r>
              <a:rPr lang="lv-LV" dirty="0" smtClean="0"/>
              <a:t>Vai Tev ir kāds, kuram vari stāstīt, visu, kas uz sirds?</a:t>
            </a:r>
          </a:p>
          <a:p>
            <a:r>
              <a:rPr lang="lv-LV" dirty="0" smtClean="0"/>
              <a:t>Vai Tev ir kāds, kurš Tevi motivē?</a:t>
            </a:r>
            <a:endParaRPr lang="lv-LV" dirty="0"/>
          </a:p>
        </p:txBody>
      </p:sp>
    </p:spTree>
    <p:extLst>
      <p:ext uri="{BB962C8B-B14F-4D97-AF65-F5344CB8AC3E}">
        <p14:creationId xmlns:p14="http://schemas.microsoft.com/office/powerpoint/2010/main" val="1942178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5400" b="1" dirty="0" smtClean="0"/>
              <a:t>Zināšanas</a:t>
            </a:r>
            <a:endParaRPr lang="lv-LV" sz="5400" b="1" dirty="0"/>
          </a:p>
        </p:txBody>
      </p:sp>
      <p:sp>
        <p:nvSpPr>
          <p:cNvPr id="3" name="Content Placeholder 2"/>
          <p:cNvSpPr>
            <a:spLocks noGrp="1"/>
          </p:cNvSpPr>
          <p:nvPr>
            <p:ph idx="1"/>
          </p:nvPr>
        </p:nvSpPr>
        <p:spPr/>
        <p:txBody>
          <a:bodyPr>
            <a:normAutofit/>
          </a:bodyPr>
          <a:lstStyle/>
          <a:p>
            <a:r>
              <a:rPr lang="lv-LV" dirty="0" smtClean="0"/>
              <a:t>Formālā izglītība (skolas, koledžas, augstskolas)</a:t>
            </a:r>
          </a:p>
          <a:p>
            <a:r>
              <a:rPr lang="lv-LV" dirty="0" smtClean="0"/>
              <a:t>Interešu izglītība (dejas, māksla, hobiji)</a:t>
            </a:r>
          </a:p>
          <a:p>
            <a:r>
              <a:rPr lang="lv-LV" dirty="0" smtClean="0"/>
              <a:t>Neformālā izglītība (jauniešu projekti, šādas nodarbības)</a:t>
            </a:r>
          </a:p>
          <a:p>
            <a:r>
              <a:rPr lang="lv-LV" dirty="0" smtClean="0"/>
              <a:t>Ikdienas mācīšanās (mājas darbi, autobusu kustība)</a:t>
            </a:r>
          </a:p>
          <a:p>
            <a:r>
              <a:rPr lang="lv-LV" dirty="0" smtClean="0"/>
              <a:t>Mācīšanās darot (skolas pasākumi, ekskursijas u.c.)</a:t>
            </a:r>
          </a:p>
          <a:p>
            <a:r>
              <a:rPr lang="lv-LV" u="sng" dirty="0" smtClean="0"/>
              <a:t>Mācīšanās būt un mācīšanās komunicēt ar citiem</a:t>
            </a:r>
          </a:p>
          <a:p>
            <a:r>
              <a:rPr lang="lv-LV" dirty="0" smtClean="0"/>
              <a:t>Mūžizglītība (kursi)</a:t>
            </a:r>
            <a:endParaRPr lang="lv-LV" dirty="0"/>
          </a:p>
          <a:p>
            <a:pPr marL="0" indent="0">
              <a:buNone/>
            </a:pPr>
            <a:endParaRPr lang="lv-LV" u="sng" dirty="0" smtClean="0"/>
          </a:p>
          <a:p>
            <a:endParaRPr lang="lv-LV" dirty="0" smtClean="0"/>
          </a:p>
        </p:txBody>
      </p:sp>
    </p:spTree>
    <p:extLst>
      <p:ext uri="{BB962C8B-B14F-4D97-AF65-F5344CB8AC3E}">
        <p14:creationId xmlns:p14="http://schemas.microsoft.com/office/powerpoint/2010/main" val="2890409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53" y="365125"/>
            <a:ext cx="6015789" cy="1668212"/>
          </a:xfrm>
        </p:spPr>
        <p:txBody>
          <a:bodyPr/>
          <a:lstStyle/>
          <a:p>
            <a:r>
              <a:rPr lang="lv-LV" b="1" dirty="0" smtClean="0"/>
              <a:t>Latvijas izglītības sistēma</a:t>
            </a:r>
            <a:endParaRPr lang="lv-LV"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1589" y="0"/>
            <a:ext cx="5077327" cy="6782630"/>
          </a:xfrm>
        </p:spPr>
      </p:pic>
      <p:sp>
        <p:nvSpPr>
          <p:cNvPr id="5" name="TextBox 4"/>
          <p:cNvSpPr txBox="1"/>
          <p:nvPr/>
        </p:nvSpPr>
        <p:spPr>
          <a:xfrm>
            <a:off x="1335505" y="2610853"/>
            <a:ext cx="184731" cy="369332"/>
          </a:xfrm>
          <a:prstGeom prst="rect">
            <a:avLst/>
          </a:prstGeom>
          <a:noFill/>
        </p:spPr>
        <p:txBody>
          <a:bodyPr wrap="none" rtlCol="0">
            <a:spAutoFit/>
          </a:bodyPr>
          <a:lstStyle/>
          <a:p>
            <a:endParaRPr lang="lv-LV" dirty="0"/>
          </a:p>
        </p:txBody>
      </p:sp>
      <p:sp>
        <p:nvSpPr>
          <p:cNvPr id="7" name="TextBox 6"/>
          <p:cNvSpPr txBox="1"/>
          <p:nvPr/>
        </p:nvSpPr>
        <p:spPr>
          <a:xfrm rot="21247900">
            <a:off x="216569" y="3203758"/>
            <a:ext cx="6485020" cy="707886"/>
          </a:xfrm>
          <a:prstGeom prst="rect">
            <a:avLst/>
          </a:prstGeom>
          <a:noFill/>
        </p:spPr>
        <p:txBody>
          <a:bodyPr wrap="square" rtlCol="0">
            <a:spAutoFit/>
          </a:bodyPr>
          <a:lstStyle/>
          <a:p>
            <a:r>
              <a:rPr lang="lv-LV" sz="4000" dirty="0" smtClean="0"/>
              <a:t>Kādas iespējas Tev ir mācīties? </a:t>
            </a:r>
            <a:endParaRPr lang="lv-LV" sz="4000" dirty="0"/>
          </a:p>
        </p:txBody>
      </p:sp>
    </p:spTree>
    <p:extLst>
      <p:ext uri="{BB962C8B-B14F-4D97-AF65-F5344CB8AC3E}">
        <p14:creationId xmlns:p14="http://schemas.microsoft.com/office/powerpoint/2010/main" val="3767474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2743201" y="152400"/>
            <a:ext cx="7332663" cy="933450"/>
          </a:xfrm>
          <a:prstGeom prst="rect">
            <a:avLst/>
          </a:prstGeom>
          <a:noFill/>
          <a:ln w="9525">
            <a:noFill/>
            <a:miter lim="800000"/>
            <a:headEnd/>
            <a:tailEnd/>
          </a:ln>
          <a:effectLst/>
        </p:spPr>
      </p:pic>
      <p:pic>
        <p:nvPicPr>
          <p:cNvPr id="33795" name="Picture 3"/>
          <p:cNvPicPr>
            <a:picLocks noChangeAspect="1" noChangeArrowheads="1"/>
          </p:cNvPicPr>
          <p:nvPr/>
        </p:nvPicPr>
        <p:blipFill>
          <a:blip r:embed="rId3"/>
          <a:srcRect/>
          <a:stretch>
            <a:fillRect/>
          </a:stretch>
        </p:blipFill>
        <p:spPr bwMode="auto">
          <a:xfrm>
            <a:off x="2743201" y="1066800"/>
            <a:ext cx="7332663" cy="5524500"/>
          </a:xfrm>
          <a:prstGeom prst="rect">
            <a:avLst/>
          </a:prstGeom>
          <a:noFill/>
          <a:ln w="9525">
            <a:noFill/>
            <a:miter lim="800000"/>
            <a:headEnd/>
            <a:tailEnd/>
          </a:ln>
          <a:effectLst/>
        </p:spPr>
      </p:pic>
      <p:sp>
        <p:nvSpPr>
          <p:cNvPr id="11" name="Rectangle 10"/>
          <p:cNvSpPr/>
          <p:nvPr/>
        </p:nvSpPr>
        <p:spPr>
          <a:xfrm>
            <a:off x="10210800" y="228600"/>
            <a:ext cx="282450" cy="369332"/>
          </a:xfrm>
          <a:prstGeom prst="rect">
            <a:avLst/>
          </a:prstGeom>
        </p:spPr>
        <p:txBody>
          <a:bodyPr wrap="none">
            <a:spAutoFit/>
          </a:bodyPr>
          <a:lstStyle/>
          <a:p>
            <a:r>
              <a:rPr lang="lv-LV" dirty="0">
                <a:solidFill>
                  <a:srgbClr val="FF0000"/>
                </a:solidFill>
              </a:rPr>
              <a:t>L</a:t>
            </a:r>
            <a:endParaRPr lang="ru-RU" dirty="0">
              <a:solidFill>
                <a:srgbClr val="FF0000"/>
              </a:solidFill>
            </a:endParaRPr>
          </a:p>
        </p:txBody>
      </p:sp>
      <p:sp>
        <p:nvSpPr>
          <p:cNvPr id="4" name="Rectangle 3"/>
          <p:cNvSpPr/>
          <p:nvPr/>
        </p:nvSpPr>
        <p:spPr>
          <a:xfrm>
            <a:off x="5161547" y="152400"/>
            <a:ext cx="2466474" cy="64389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179427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smtClean="0"/>
              <a:t>Izglītība pēc mērķa</a:t>
            </a:r>
            <a:endParaRPr lang="lv-LV" b="1" dirty="0"/>
          </a:p>
        </p:txBody>
      </p:sp>
      <p:sp>
        <p:nvSpPr>
          <p:cNvPr id="3" name="Content Placeholder 2"/>
          <p:cNvSpPr>
            <a:spLocks noGrp="1"/>
          </p:cNvSpPr>
          <p:nvPr>
            <p:ph idx="1"/>
          </p:nvPr>
        </p:nvSpPr>
        <p:spPr>
          <a:xfrm>
            <a:off x="838200" y="2403141"/>
            <a:ext cx="4804611" cy="2144796"/>
          </a:xfrm>
        </p:spPr>
        <p:txBody>
          <a:bodyPr/>
          <a:lstStyle/>
          <a:p>
            <a:pPr marL="0" indent="0">
              <a:buNone/>
            </a:pPr>
            <a:r>
              <a:rPr lang="lv-LV" dirty="0" smtClean="0"/>
              <a:t>Cik Tev ir laika?</a:t>
            </a:r>
          </a:p>
          <a:p>
            <a:pPr marL="0" indent="0">
              <a:buNone/>
            </a:pPr>
            <a:r>
              <a:rPr lang="lv-LV" dirty="0" smtClean="0"/>
              <a:t>Cik Tev ir naudas?</a:t>
            </a:r>
          </a:p>
          <a:p>
            <a:pPr marL="0" indent="0">
              <a:buNone/>
            </a:pPr>
            <a:r>
              <a:rPr lang="lv-LV" dirty="0" smtClean="0"/>
              <a:t>Kas Tev ir svarīgi?</a:t>
            </a:r>
          </a:p>
          <a:p>
            <a:pPr marL="0" indent="0">
              <a:buNone/>
            </a:pPr>
            <a:r>
              <a:rPr lang="lv-LV" dirty="0" smtClean="0"/>
              <a:t>Kāda ir iepriekš iegūtā izglītība?</a:t>
            </a:r>
            <a:endParaRPr lang="lv-LV" dirty="0"/>
          </a:p>
        </p:txBody>
      </p:sp>
      <p:sp>
        <p:nvSpPr>
          <p:cNvPr id="5" name="TextBox 4"/>
          <p:cNvSpPr txBox="1"/>
          <p:nvPr/>
        </p:nvSpPr>
        <p:spPr>
          <a:xfrm>
            <a:off x="6511686" y="2511024"/>
            <a:ext cx="5331588" cy="1384995"/>
          </a:xfrm>
          <a:prstGeom prst="rect">
            <a:avLst/>
          </a:prstGeom>
          <a:noFill/>
        </p:spPr>
        <p:txBody>
          <a:bodyPr wrap="none" rtlCol="0">
            <a:spAutoFit/>
          </a:bodyPr>
          <a:lstStyle/>
          <a:p>
            <a:r>
              <a:rPr lang="lv-LV" sz="2800" dirty="0" smtClean="0"/>
              <a:t>Kāda profesija Tevi interesē? </a:t>
            </a:r>
          </a:p>
          <a:p>
            <a:r>
              <a:rPr lang="lv-LV" sz="2800" dirty="0" smtClean="0"/>
              <a:t>Vai Latvijā to māca? </a:t>
            </a:r>
          </a:p>
          <a:p>
            <a:r>
              <a:rPr lang="lv-LV" sz="2800" dirty="0" smtClean="0"/>
              <a:t>Vai esmu gatavs mācīties ārzemēs? </a:t>
            </a:r>
            <a:endParaRPr lang="lv-LV" sz="2800" dirty="0"/>
          </a:p>
        </p:txBody>
      </p:sp>
    </p:spTree>
    <p:extLst>
      <p:ext uri="{BB962C8B-B14F-4D97-AF65-F5344CB8AC3E}">
        <p14:creationId xmlns:p14="http://schemas.microsoft.com/office/powerpoint/2010/main" val="1024374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Darbs </a:t>
            </a:r>
            <a:endParaRPr lang="lv-LV" dirty="0"/>
          </a:p>
        </p:txBody>
      </p:sp>
      <p:sp>
        <p:nvSpPr>
          <p:cNvPr id="3" name="Content Placeholder 2"/>
          <p:cNvSpPr>
            <a:spLocks noGrp="1"/>
          </p:cNvSpPr>
          <p:nvPr>
            <p:ph idx="1"/>
          </p:nvPr>
        </p:nvSpPr>
        <p:spPr>
          <a:xfrm>
            <a:off x="681789" y="1522607"/>
            <a:ext cx="10515600" cy="992354"/>
          </a:xfrm>
        </p:spPr>
        <p:txBody>
          <a:bodyPr/>
          <a:lstStyle/>
          <a:p>
            <a:r>
              <a:rPr lang="lv-LV" dirty="0" smtClean="0"/>
              <a:t>Nodarbinātības valsts aģentūra</a:t>
            </a:r>
            <a:endParaRPr lang="lv-LV" dirty="0"/>
          </a:p>
        </p:txBody>
      </p:sp>
      <p:pic>
        <p:nvPicPr>
          <p:cNvPr id="5" name="Picture 4"/>
          <p:cNvPicPr>
            <a:picLocks noChangeAspect="1"/>
          </p:cNvPicPr>
          <p:nvPr/>
        </p:nvPicPr>
        <p:blipFill>
          <a:blip r:embed="rId2"/>
          <a:stretch>
            <a:fillRect/>
          </a:stretch>
        </p:blipFill>
        <p:spPr>
          <a:xfrm>
            <a:off x="6312886" y="170715"/>
            <a:ext cx="5401967" cy="232303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30689"/>
          <a:stretch/>
        </p:blipFill>
        <p:spPr>
          <a:xfrm>
            <a:off x="529389" y="2514961"/>
            <a:ext cx="11133221" cy="4242034"/>
          </a:xfrm>
          <a:prstGeom prst="rect">
            <a:avLst/>
          </a:prstGeom>
        </p:spPr>
      </p:pic>
    </p:spTree>
    <p:extLst>
      <p:ext uri="{BB962C8B-B14F-4D97-AF65-F5344CB8AC3E}">
        <p14:creationId xmlns:p14="http://schemas.microsoft.com/office/powerpoint/2010/main" val="2913506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56713" y="351181"/>
            <a:ext cx="3018621" cy="4870813"/>
          </a:xfrm>
        </p:spPr>
        <p:txBody>
          <a:bodyPr>
            <a:noAutofit/>
          </a:bodyPr>
          <a:lstStyle/>
          <a:p>
            <a:r>
              <a:rPr lang="lv-LV" sz="8000" b="1" dirty="0" smtClean="0">
                <a:effectLst>
                  <a:outerShdw blurRad="38100" dist="38100" dir="2700000" algn="tl">
                    <a:srgbClr val="000000">
                      <a:alpha val="43137"/>
                    </a:srgbClr>
                  </a:outerShdw>
                </a:effectLst>
              </a:rPr>
              <a:t>Ko sēsi, to pļausi! </a:t>
            </a:r>
            <a:endParaRPr lang="lv-LV" sz="80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330506" y="179426"/>
            <a:ext cx="8515503" cy="6386627"/>
          </a:xfrm>
          <a:prstGeom prst="rect">
            <a:avLst/>
          </a:prstGeom>
        </p:spPr>
      </p:pic>
    </p:spTree>
    <p:extLst>
      <p:ext uri="{BB962C8B-B14F-4D97-AF65-F5344CB8AC3E}">
        <p14:creationId xmlns:p14="http://schemas.microsoft.com/office/powerpoint/2010/main" val="2546678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76811" cy="1325563"/>
          </a:xfrm>
        </p:spPr>
        <p:txBody>
          <a:bodyPr>
            <a:noAutofit/>
          </a:bodyPr>
          <a:lstStyle/>
          <a:p>
            <a:r>
              <a:rPr lang="lv-LV" sz="5400" b="1" dirty="0" smtClean="0"/>
              <a:t>Viss vienmēr sākas ar mērķi/motivāciju</a:t>
            </a:r>
            <a:endParaRPr lang="lv-LV" sz="5400"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1421" y="1690688"/>
            <a:ext cx="3488061" cy="3699459"/>
          </a:xfrm>
        </p:spPr>
      </p:pic>
      <p:sp>
        <p:nvSpPr>
          <p:cNvPr id="5" name="TextBox 4"/>
          <p:cNvSpPr txBox="1"/>
          <p:nvPr/>
        </p:nvSpPr>
        <p:spPr>
          <a:xfrm>
            <a:off x="4199022" y="2033337"/>
            <a:ext cx="7351294" cy="3877985"/>
          </a:xfrm>
          <a:prstGeom prst="rect">
            <a:avLst/>
          </a:prstGeom>
          <a:noFill/>
        </p:spPr>
        <p:txBody>
          <a:bodyPr wrap="square" rtlCol="0">
            <a:spAutoFit/>
          </a:bodyPr>
          <a:lstStyle/>
          <a:p>
            <a:r>
              <a:rPr lang="lv-LV" dirty="0" smtClean="0"/>
              <a:t>Rosinātājs (Kas izsauc šo darbību?) </a:t>
            </a:r>
            <a:r>
              <a:rPr lang="lv-LV" dirty="0" smtClean="0">
                <a:solidFill>
                  <a:srgbClr val="7030A0"/>
                </a:solidFill>
              </a:rPr>
              <a:t>Izsalkuma sajūta (iekšējā motivācija</a:t>
            </a:r>
            <a:r>
              <a:rPr lang="lv-LV" dirty="0" smtClean="0"/>
              <a:t>)</a:t>
            </a:r>
          </a:p>
          <a:p>
            <a:endParaRPr lang="lv-LV" dirty="0" smtClean="0">
              <a:solidFill>
                <a:srgbClr val="7030A0"/>
              </a:solidFill>
            </a:endParaRPr>
          </a:p>
          <a:p>
            <a:r>
              <a:rPr lang="lv-LV" sz="2800" dirty="0" smtClean="0"/>
              <a:t>Mērķis: </a:t>
            </a:r>
            <a:r>
              <a:rPr lang="lv-LV" sz="2800" dirty="0" smtClean="0">
                <a:solidFill>
                  <a:srgbClr val="7030A0"/>
                </a:solidFill>
              </a:rPr>
              <a:t>aiziet pie ledusskapja un paņemt ko ēdamu </a:t>
            </a:r>
          </a:p>
          <a:p>
            <a:endParaRPr lang="lv-LV" sz="2800" dirty="0" smtClean="0">
              <a:solidFill>
                <a:srgbClr val="7030A0"/>
              </a:solidFill>
            </a:endParaRPr>
          </a:p>
          <a:p>
            <a:r>
              <a:rPr lang="lv-LV" dirty="0" smtClean="0"/>
              <a:t>Zināšanas: </a:t>
            </a:r>
            <a:r>
              <a:rPr lang="lv-LV" dirty="0" smtClean="0">
                <a:solidFill>
                  <a:srgbClr val="7030A0"/>
                </a:solidFill>
              </a:rPr>
              <a:t>jāzina, kur ledusskapis atrodas, kā to vajag atvērt</a:t>
            </a:r>
          </a:p>
          <a:p>
            <a:endParaRPr lang="lv-LV" dirty="0" smtClean="0">
              <a:solidFill>
                <a:srgbClr val="7030A0"/>
              </a:solidFill>
            </a:endParaRPr>
          </a:p>
          <a:p>
            <a:r>
              <a:rPr lang="lv-LV" dirty="0" smtClean="0"/>
              <a:t>Prasmes: </a:t>
            </a:r>
            <a:r>
              <a:rPr lang="lv-LV" dirty="0" smtClean="0">
                <a:solidFill>
                  <a:srgbClr val="7030A0"/>
                </a:solidFill>
              </a:rPr>
              <a:t>iet uzmanīgi un klusi, lai nevienu neuzmodinātu, atrast to, kas visvairāk garšo</a:t>
            </a:r>
          </a:p>
          <a:p>
            <a:endParaRPr lang="lv-LV" dirty="0">
              <a:solidFill>
                <a:srgbClr val="7030A0"/>
              </a:solidFill>
            </a:endParaRPr>
          </a:p>
          <a:p>
            <a:r>
              <a:rPr lang="lv-LV" dirty="0" smtClean="0"/>
              <a:t>Resursi:  </a:t>
            </a:r>
            <a:r>
              <a:rPr lang="lv-LV" dirty="0" smtClean="0">
                <a:solidFill>
                  <a:srgbClr val="7030A0"/>
                </a:solidFill>
              </a:rPr>
              <a:t>gribasspēks un drosme  + lukturītis</a:t>
            </a:r>
          </a:p>
          <a:p>
            <a:r>
              <a:rPr lang="lv-LV" dirty="0" smtClean="0"/>
              <a:t> </a:t>
            </a:r>
            <a:endParaRPr lang="lv-LV" dirty="0"/>
          </a:p>
        </p:txBody>
      </p:sp>
    </p:spTree>
    <p:extLst>
      <p:ext uri="{BB962C8B-B14F-4D97-AF65-F5344CB8AC3E}">
        <p14:creationId xmlns:p14="http://schemas.microsoft.com/office/powerpoint/2010/main" val="652292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Kas man liek kaut ko darīt? </a:t>
            </a:r>
            <a:endParaRPr lang="lv-LV" b="1" dirty="0"/>
          </a:p>
        </p:txBody>
      </p:sp>
      <p:sp>
        <p:nvSpPr>
          <p:cNvPr id="3" name="Content Placeholder 2"/>
          <p:cNvSpPr>
            <a:spLocks noGrp="1"/>
          </p:cNvSpPr>
          <p:nvPr>
            <p:ph idx="1"/>
          </p:nvPr>
        </p:nvSpPr>
        <p:spPr>
          <a:xfrm>
            <a:off x="1319463" y="1690688"/>
            <a:ext cx="4636169" cy="4351338"/>
          </a:xfrm>
          <a:ln w="19050">
            <a:solidFill>
              <a:srgbClr val="FF0000"/>
            </a:solidFill>
          </a:ln>
        </p:spPr>
        <p:txBody>
          <a:bodyPr>
            <a:normAutofit lnSpcReduction="10000"/>
          </a:bodyPr>
          <a:lstStyle/>
          <a:p>
            <a:pPr marL="0" indent="0">
              <a:buNone/>
            </a:pPr>
            <a:r>
              <a:rPr lang="lv-LV" sz="3900" dirty="0" smtClean="0">
                <a:solidFill>
                  <a:srgbClr val="7030A0"/>
                </a:solidFill>
              </a:rPr>
              <a:t>Iekšējā motivācija</a:t>
            </a:r>
          </a:p>
          <a:p>
            <a:r>
              <a:rPr lang="lv-LV" sz="3600" dirty="0" smtClean="0"/>
              <a:t>Fiziskās vēlmes</a:t>
            </a:r>
          </a:p>
          <a:p>
            <a:pPr marL="0" indent="0">
              <a:buNone/>
            </a:pPr>
            <a:r>
              <a:rPr lang="lv-LV" sz="3600" dirty="0" smtClean="0"/>
              <a:t>(ēst, gulēt, atpūsties)</a:t>
            </a:r>
          </a:p>
          <a:p>
            <a:r>
              <a:rPr lang="lv-LV" sz="3600" dirty="0" smtClean="0"/>
              <a:t>Garīgās vēlmes </a:t>
            </a:r>
          </a:p>
          <a:p>
            <a:pPr marL="0" indent="0">
              <a:buNone/>
            </a:pPr>
            <a:r>
              <a:rPr lang="lv-LV" sz="3600" dirty="0" smtClean="0"/>
              <a:t>(draudzēties, mācieties, pierādīt sevi)</a:t>
            </a:r>
          </a:p>
          <a:p>
            <a:pPr marL="0" indent="0">
              <a:buNone/>
            </a:pPr>
            <a:r>
              <a:rPr lang="lv-LV" sz="3600" dirty="0" smtClean="0"/>
              <a:t>		</a:t>
            </a:r>
            <a:r>
              <a:rPr lang="lv-LV" dirty="0" smtClean="0"/>
              <a:t>			</a:t>
            </a:r>
            <a:endParaRPr lang="lv-LV" sz="3600" dirty="0"/>
          </a:p>
        </p:txBody>
      </p:sp>
      <p:sp>
        <p:nvSpPr>
          <p:cNvPr id="5" name="Content Placeholder 2"/>
          <p:cNvSpPr txBox="1">
            <a:spLocks/>
          </p:cNvSpPr>
          <p:nvPr/>
        </p:nvSpPr>
        <p:spPr>
          <a:xfrm>
            <a:off x="6898105" y="1690688"/>
            <a:ext cx="404662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3600" dirty="0" smtClean="0">
                <a:solidFill>
                  <a:srgbClr val="7030A0"/>
                </a:solidFill>
              </a:rPr>
              <a:t>Ārējā motivācija</a:t>
            </a:r>
          </a:p>
          <a:p>
            <a:r>
              <a:rPr lang="lv-LV" sz="3200" dirty="0" smtClean="0"/>
              <a:t>Citi saka, ka vajag</a:t>
            </a:r>
          </a:p>
          <a:p>
            <a:r>
              <a:rPr lang="lv-LV" sz="3200" dirty="0" smtClean="0"/>
              <a:t>Vecāki </a:t>
            </a:r>
            <a:r>
              <a:rPr lang="lv-LV" sz="1600" dirty="0" smtClean="0"/>
              <a:t>(spiež mācīties/strādāt)</a:t>
            </a:r>
            <a:endParaRPr lang="lv-LV" sz="1600" dirty="0"/>
          </a:p>
          <a:p>
            <a:r>
              <a:rPr lang="lv-LV" sz="3200" dirty="0" smtClean="0"/>
              <a:t>Vajag naudu 	</a:t>
            </a:r>
            <a:r>
              <a:rPr lang="lv-LV" dirty="0" smtClean="0"/>
              <a:t>		</a:t>
            </a:r>
            <a:endParaRPr lang="lv-LV" sz="3600" dirty="0"/>
          </a:p>
        </p:txBody>
      </p:sp>
    </p:spTree>
    <p:extLst>
      <p:ext uri="{BB962C8B-B14F-4D97-AF65-F5344CB8AC3E}">
        <p14:creationId xmlns:p14="http://schemas.microsoft.com/office/powerpoint/2010/main" val="336306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6000" b="1" dirty="0" smtClean="0"/>
              <a:t>Kas ir Tavs «burkāns»? </a:t>
            </a:r>
            <a:endParaRPr lang="lv-LV" sz="6000" b="1" dirty="0"/>
          </a:p>
        </p:txBody>
      </p:sp>
      <p:pic>
        <p:nvPicPr>
          <p:cNvPr id="4" name="Content Placeholder 3"/>
          <p:cNvPicPr>
            <a:picLocks noGrp="1" noChangeAspect="1"/>
          </p:cNvPicPr>
          <p:nvPr>
            <p:ph idx="1"/>
          </p:nvPr>
        </p:nvPicPr>
        <p:blipFill>
          <a:blip r:embed="rId3"/>
          <a:stretch>
            <a:fillRect/>
          </a:stretch>
        </p:blipFill>
        <p:spPr>
          <a:xfrm>
            <a:off x="3332748" y="1919580"/>
            <a:ext cx="3708734" cy="4301523"/>
          </a:xfrm>
          <a:prstGeom prst="rect">
            <a:avLst/>
          </a:prstGeom>
        </p:spPr>
      </p:pic>
    </p:spTree>
    <p:extLst>
      <p:ext uri="{BB962C8B-B14F-4D97-AF65-F5344CB8AC3E}">
        <p14:creationId xmlns:p14="http://schemas.microsoft.com/office/powerpoint/2010/main" val="157950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8458200" cy="1143000"/>
          </a:xfrm>
        </p:spPr>
        <p:txBody>
          <a:bodyPr>
            <a:normAutofit fontScale="90000"/>
          </a:bodyPr>
          <a:lstStyle/>
          <a:p>
            <a:r>
              <a:rPr lang="lv-LV" b="1" dirty="0" smtClean="0"/>
              <a:t>Kādus mērķus Tu vēlies dzīvē sasniegt? </a:t>
            </a:r>
            <a:endParaRPr lang="ru-RU" b="1" dirty="0"/>
          </a:p>
        </p:txBody>
      </p:sp>
      <p:graphicFrame>
        <p:nvGraphicFramePr>
          <p:cNvPr id="4" name="Content Placeholder 3"/>
          <p:cNvGraphicFramePr>
            <a:graphicFrameLocks noGrp="1"/>
          </p:cNvGraphicFramePr>
          <p:nvPr>
            <p:ph idx="1"/>
          </p:nvPr>
        </p:nvGraphicFramePr>
        <p:xfrm>
          <a:off x="4114800" y="1905001"/>
          <a:ext cx="4953000" cy="422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3.bp.blogspot.com/-WYcHSQ7L90s/TaBVyGPmKEI/AAAAAAAABTs/frs43gna__0/s1600/goals.JPG"/>
          <p:cNvPicPr>
            <a:picLocks noChangeAspect="1" noChangeArrowheads="1"/>
          </p:cNvPicPr>
          <p:nvPr/>
        </p:nvPicPr>
        <p:blipFill>
          <a:blip r:embed="rId7" cstate="print"/>
          <a:srcRect/>
          <a:stretch>
            <a:fillRect/>
          </a:stretch>
        </p:blipFill>
        <p:spPr bwMode="auto">
          <a:xfrm>
            <a:off x="7239001" y="1676400"/>
            <a:ext cx="1295399" cy="1119808"/>
          </a:xfrm>
          <a:prstGeom prst="rect">
            <a:avLst/>
          </a:prstGeom>
          <a:noFill/>
        </p:spPr>
      </p:pic>
      <p:pic>
        <p:nvPicPr>
          <p:cNvPr id="6" name="Picture 2" descr="http://3.bp.blogspot.com/-WYcHSQ7L90s/TaBVyGPmKEI/AAAAAAAABTs/frs43gna__0/s1600/goals.JPG"/>
          <p:cNvPicPr>
            <a:picLocks noChangeAspect="1" noChangeArrowheads="1"/>
          </p:cNvPicPr>
          <p:nvPr/>
        </p:nvPicPr>
        <p:blipFill>
          <a:blip r:embed="rId7" cstate="print"/>
          <a:srcRect/>
          <a:stretch>
            <a:fillRect/>
          </a:stretch>
        </p:blipFill>
        <p:spPr bwMode="auto">
          <a:xfrm>
            <a:off x="8610601" y="3200400"/>
            <a:ext cx="1295399" cy="1119808"/>
          </a:xfrm>
          <a:prstGeom prst="rect">
            <a:avLst/>
          </a:prstGeom>
          <a:noFill/>
        </p:spPr>
      </p:pic>
      <p:pic>
        <p:nvPicPr>
          <p:cNvPr id="7" name="Picture 2" descr="http://3.bp.blogspot.com/-WYcHSQ7L90s/TaBVyGPmKEI/AAAAAAAABTs/frs43gna__0/s1600/goals.JPG"/>
          <p:cNvPicPr>
            <a:picLocks noChangeAspect="1" noChangeArrowheads="1"/>
          </p:cNvPicPr>
          <p:nvPr/>
        </p:nvPicPr>
        <p:blipFill>
          <a:blip r:embed="rId7" cstate="print"/>
          <a:srcRect/>
          <a:stretch>
            <a:fillRect/>
          </a:stretch>
        </p:blipFill>
        <p:spPr bwMode="auto">
          <a:xfrm>
            <a:off x="8229601" y="5029200"/>
            <a:ext cx="1295399" cy="1119808"/>
          </a:xfrm>
          <a:prstGeom prst="rect">
            <a:avLst/>
          </a:prstGeom>
          <a:noFill/>
        </p:spPr>
      </p:pic>
      <p:pic>
        <p:nvPicPr>
          <p:cNvPr id="8" name="Picture 2" descr="http://3.bp.blogspot.com/-WYcHSQ7L90s/TaBVyGPmKEI/AAAAAAAABTs/frs43gna__0/s1600/goals.JPG"/>
          <p:cNvPicPr>
            <a:picLocks noChangeAspect="1" noChangeArrowheads="1"/>
          </p:cNvPicPr>
          <p:nvPr/>
        </p:nvPicPr>
        <p:blipFill>
          <a:blip r:embed="rId7" cstate="print"/>
          <a:srcRect/>
          <a:stretch>
            <a:fillRect/>
          </a:stretch>
        </p:blipFill>
        <p:spPr bwMode="auto">
          <a:xfrm>
            <a:off x="3581401" y="5029200"/>
            <a:ext cx="1295399" cy="1119808"/>
          </a:xfrm>
          <a:prstGeom prst="rect">
            <a:avLst/>
          </a:prstGeom>
          <a:noFill/>
        </p:spPr>
      </p:pic>
      <p:pic>
        <p:nvPicPr>
          <p:cNvPr id="9" name="Picture 2" descr="http://3.bp.blogspot.com/-WYcHSQ7L90s/TaBVyGPmKEI/AAAAAAAABTs/frs43gna__0/s1600/goals.JPG"/>
          <p:cNvPicPr>
            <a:picLocks noChangeAspect="1" noChangeArrowheads="1"/>
          </p:cNvPicPr>
          <p:nvPr/>
        </p:nvPicPr>
        <p:blipFill>
          <a:blip r:embed="rId7" cstate="print"/>
          <a:srcRect/>
          <a:stretch>
            <a:fillRect/>
          </a:stretch>
        </p:blipFill>
        <p:spPr bwMode="auto">
          <a:xfrm>
            <a:off x="3048001" y="3048000"/>
            <a:ext cx="1295399" cy="1119808"/>
          </a:xfrm>
          <a:prstGeom prst="rect">
            <a:avLst/>
          </a:prstGeom>
          <a:noFill/>
        </p:spPr>
      </p:pic>
    </p:spTree>
    <p:extLst>
      <p:ext uri="{BB962C8B-B14F-4D97-AF65-F5344CB8AC3E}">
        <p14:creationId xmlns:p14="http://schemas.microsoft.com/office/powerpoint/2010/main" val="244887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Uzraksti vienu Tev šobrīd vissvarīgāko mērķi</a:t>
            </a:r>
            <a:endParaRPr lang="lv-LV" b="1" dirty="0"/>
          </a:p>
        </p:txBody>
      </p:sp>
      <p:sp>
        <p:nvSpPr>
          <p:cNvPr id="3" name="Content Placeholder 2"/>
          <p:cNvSpPr>
            <a:spLocks noGrp="1"/>
          </p:cNvSpPr>
          <p:nvPr>
            <p:ph idx="1"/>
          </p:nvPr>
        </p:nvSpPr>
        <p:spPr>
          <a:xfrm>
            <a:off x="838200" y="1825625"/>
            <a:ext cx="10515600" cy="3227638"/>
          </a:xfrm>
        </p:spPr>
        <p:txBody>
          <a:bodyPr/>
          <a:lstStyle/>
          <a:p>
            <a:r>
              <a:rPr lang="lv-LV" dirty="0" smtClean="0"/>
              <a:t>Specifisks</a:t>
            </a:r>
          </a:p>
          <a:p>
            <a:r>
              <a:rPr lang="lv-LV" dirty="0" smtClean="0"/>
              <a:t>Izmērāms</a:t>
            </a:r>
          </a:p>
          <a:p>
            <a:r>
              <a:rPr lang="lv-LV" dirty="0" smtClean="0"/>
              <a:t>Sasniedzams</a:t>
            </a:r>
          </a:p>
          <a:p>
            <a:r>
              <a:rPr lang="lv-LV" dirty="0" smtClean="0"/>
              <a:t>Reāls</a:t>
            </a:r>
          </a:p>
          <a:p>
            <a:r>
              <a:rPr lang="lv-LV" dirty="0" smtClean="0"/>
              <a:t>Ar beigu termiņu</a:t>
            </a:r>
          </a:p>
          <a:p>
            <a:endParaRPr lang="lv-LV" dirty="0"/>
          </a:p>
        </p:txBody>
      </p:sp>
      <p:pic>
        <p:nvPicPr>
          <p:cNvPr id="4" name="Picture 3"/>
          <p:cNvPicPr>
            <a:picLocks noChangeAspect="1"/>
          </p:cNvPicPr>
          <p:nvPr/>
        </p:nvPicPr>
        <p:blipFill>
          <a:blip r:embed="rId2"/>
          <a:stretch>
            <a:fillRect/>
          </a:stretch>
        </p:blipFill>
        <p:spPr>
          <a:xfrm>
            <a:off x="4654171" y="1965833"/>
            <a:ext cx="2883658" cy="2926334"/>
          </a:xfrm>
          <a:prstGeom prst="rect">
            <a:avLst/>
          </a:prstGeom>
        </p:spPr>
      </p:pic>
      <p:sp>
        <p:nvSpPr>
          <p:cNvPr id="5" name="Rectangle 4"/>
          <p:cNvSpPr/>
          <p:nvPr/>
        </p:nvSpPr>
        <p:spPr>
          <a:xfrm>
            <a:off x="838200" y="5188200"/>
            <a:ext cx="10351168" cy="1477328"/>
          </a:xfrm>
          <a:prstGeom prst="rect">
            <a:avLst/>
          </a:prstGeom>
        </p:spPr>
        <p:txBody>
          <a:bodyPr wrap="square">
            <a:spAutoFit/>
          </a:bodyPr>
          <a:lstStyle/>
          <a:p>
            <a:r>
              <a:rPr lang="lv-LV" dirty="0" smtClean="0"/>
              <a:t>Piemērs:</a:t>
            </a:r>
          </a:p>
          <a:p>
            <a:endParaRPr lang="lv-LV" dirty="0"/>
          </a:p>
          <a:p>
            <a:r>
              <a:rPr lang="lv-LV" dirty="0" smtClean="0"/>
              <a:t>Šogad iegūt vidējo izglītību, septembrī iestāties Daugavpils Universitātes mākslas fakultātē, programmā «</a:t>
            </a:r>
            <a:r>
              <a:rPr lang="lv-LV" dirty="0" err="1" smtClean="0"/>
              <a:t>Datordizainers</a:t>
            </a:r>
            <a:r>
              <a:rPr lang="lv-LV" dirty="0" smtClean="0"/>
              <a:t>», studēt un iegūt diplomu par profesionālo bakalauru mākslā ar kvalifikāciju «</a:t>
            </a:r>
            <a:r>
              <a:rPr lang="lv-LV" dirty="0" err="1" smtClean="0"/>
              <a:t>Datordizainers</a:t>
            </a:r>
            <a:r>
              <a:rPr lang="lv-LV" dirty="0" smtClean="0"/>
              <a:t>». </a:t>
            </a:r>
            <a:endParaRPr lang="lv-LV" dirty="0"/>
          </a:p>
        </p:txBody>
      </p:sp>
    </p:spTree>
    <p:extLst>
      <p:ext uri="{BB962C8B-B14F-4D97-AF65-F5344CB8AC3E}">
        <p14:creationId xmlns:p14="http://schemas.microsoft.com/office/powerpoint/2010/main" val="546297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905001"/>
            <a:ext cx="8229600" cy="3459163"/>
          </a:xfrm>
        </p:spPr>
        <p:txBody>
          <a:bodyPr/>
          <a:lstStyle/>
          <a:p>
            <a:pPr>
              <a:buNone/>
            </a:pPr>
            <a:endParaRPr lang="lv-LV" dirty="0" smtClean="0"/>
          </a:p>
          <a:p>
            <a:endParaRPr lang="ru-RU" dirty="0"/>
          </a:p>
        </p:txBody>
      </p:sp>
      <p:sp>
        <p:nvSpPr>
          <p:cNvPr id="3" name="Title 2"/>
          <p:cNvSpPr>
            <a:spLocks noGrp="1"/>
          </p:cNvSpPr>
          <p:nvPr>
            <p:ph type="title"/>
          </p:nvPr>
        </p:nvSpPr>
        <p:spPr>
          <a:xfrm>
            <a:off x="1981200" y="838200"/>
            <a:ext cx="8382000" cy="1143000"/>
          </a:xfrm>
        </p:spPr>
        <p:txBody>
          <a:bodyPr>
            <a:normAutofit fontScale="90000"/>
          </a:bodyPr>
          <a:lstStyle/>
          <a:p>
            <a:pPr algn="r"/>
            <a:r>
              <a:rPr lang="lv-LV" sz="2200" i="1" dirty="0"/>
              <a:t>Piemērs</a:t>
            </a:r>
            <a:r>
              <a:rPr lang="lv-LV" sz="3600" dirty="0"/>
              <a:t/>
            </a:r>
            <a:br>
              <a:rPr lang="lv-LV" sz="3600" dirty="0"/>
            </a:br>
            <a:r>
              <a:rPr lang="lv-LV" sz="3600" i="1" dirty="0">
                <a:solidFill>
                  <a:schemeClr val="tx2"/>
                </a:solidFill>
              </a:rPr>
              <a:t> Līdz 20.maijam uzrakstīt 15 lapu garu referātu ekonomikā par tēmu “Personīgā budžeta plānošana”. </a:t>
            </a:r>
            <a:r>
              <a:rPr lang="lv-LV" sz="3600" dirty="0"/>
              <a:t/>
            </a:r>
            <a:br>
              <a:rPr lang="lv-LV" sz="3600" dirty="0"/>
            </a:br>
            <a:endParaRPr lang="ru-RU" sz="3600" dirty="0"/>
          </a:p>
        </p:txBody>
      </p:sp>
      <p:cxnSp>
        <p:nvCxnSpPr>
          <p:cNvPr id="5" name="Straight Arrow Connector 4"/>
          <p:cNvCxnSpPr/>
          <p:nvPr/>
        </p:nvCxnSpPr>
        <p:spPr>
          <a:xfrm>
            <a:off x="2667000" y="4953000"/>
            <a:ext cx="71628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667000" y="4800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2133600" y="4419601"/>
            <a:ext cx="1219200" cy="461665"/>
          </a:xfrm>
          <a:prstGeom prst="rect">
            <a:avLst/>
          </a:prstGeom>
          <a:noFill/>
        </p:spPr>
        <p:txBody>
          <a:bodyPr wrap="square" rtlCol="0">
            <a:spAutoFit/>
          </a:bodyPr>
          <a:lstStyle/>
          <a:p>
            <a:r>
              <a:rPr lang="lv-LV" sz="1200" b="1" dirty="0"/>
              <a:t>08.05.2015. Šodiena.</a:t>
            </a:r>
            <a:endParaRPr lang="ru-RU" sz="1200" b="1" dirty="0"/>
          </a:p>
        </p:txBody>
      </p:sp>
      <p:sp>
        <p:nvSpPr>
          <p:cNvPr id="8" name="Oval 7"/>
          <p:cNvSpPr/>
          <p:nvPr/>
        </p:nvSpPr>
        <p:spPr>
          <a:xfrm>
            <a:off x="3581400" y="4800600"/>
            <a:ext cx="304800" cy="304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Oval 8"/>
          <p:cNvSpPr/>
          <p:nvPr/>
        </p:nvSpPr>
        <p:spPr>
          <a:xfrm>
            <a:off x="3962400" y="4800600"/>
            <a:ext cx="304800" cy="3048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Oval 9"/>
          <p:cNvSpPr/>
          <p:nvPr/>
        </p:nvSpPr>
        <p:spPr>
          <a:xfrm>
            <a:off x="5029200" y="4800600"/>
            <a:ext cx="304800" cy="304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Oval 10"/>
          <p:cNvSpPr/>
          <p:nvPr/>
        </p:nvSpPr>
        <p:spPr>
          <a:xfrm>
            <a:off x="6858000" y="4800600"/>
            <a:ext cx="304800" cy="3048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2133600" y="5410201"/>
            <a:ext cx="1905000" cy="1169551"/>
          </a:xfrm>
          <a:prstGeom prst="rect">
            <a:avLst/>
          </a:prstGeom>
          <a:noFill/>
        </p:spPr>
        <p:txBody>
          <a:bodyPr wrap="square" rtlCol="0">
            <a:spAutoFit/>
          </a:bodyPr>
          <a:lstStyle/>
          <a:p>
            <a:r>
              <a:rPr lang="lv-LV" sz="1400" b="1" dirty="0"/>
              <a:t>09.05.2015</a:t>
            </a:r>
          </a:p>
          <a:p>
            <a:r>
              <a:rPr lang="lv-LV" sz="1400" b="1" dirty="0"/>
              <a:t>Aiziešu uz skolas bibliotēku, izņemšu grāmatas par budžeta plānošanu.</a:t>
            </a:r>
            <a:endParaRPr lang="ru-RU" sz="1400" b="1" dirty="0"/>
          </a:p>
        </p:txBody>
      </p:sp>
      <p:cxnSp>
        <p:nvCxnSpPr>
          <p:cNvPr id="14" name="Straight Arrow Connector 13"/>
          <p:cNvCxnSpPr>
            <a:endCxn id="8" idx="3"/>
          </p:cNvCxnSpPr>
          <p:nvPr/>
        </p:nvCxnSpPr>
        <p:spPr>
          <a:xfrm rot="5400000" flipH="1" flipV="1">
            <a:off x="3086101" y="5098865"/>
            <a:ext cx="578037" cy="5018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05200" y="3581400"/>
            <a:ext cx="2133600" cy="738664"/>
          </a:xfrm>
          <a:prstGeom prst="rect">
            <a:avLst/>
          </a:prstGeom>
          <a:noFill/>
        </p:spPr>
        <p:txBody>
          <a:bodyPr wrap="square" rtlCol="0">
            <a:spAutoFit/>
          </a:bodyPr>
          <a:lstStyle/>
          <a:p>
            <a:r>
              <a:rPr lang="lv-LV" sz="1400" b="1" dirty="0"/>
              <a:t>10.05.2015.  Izanalizēšu grāmatas un vajadzīgo saskenēšu datorā.</a:t>
            </a:r>
            <a:endParaRPr lang="ru-RU" sz="1400" b="1" dirty="0"/>
          </a:p>
        </p:txBody>
      </p:sp>
      <p:cxnSp>
        <p:nvCxnSpPr>
          <p:cNvPr id="17" name="Straight Arrow Connector 16"/>
          <p:cNvCxnSpPr/>
          <p:nvPr/>
        </p:nvCxnSpPr>
        <p:spPr>
          <a:xfrm rot="5400000">
            <a:off x="4114800" y="4419600"/>
            <a:ext cx="457200"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95800" y="5410201"/>
            <a:ext cx="1905000" cy="646331"/>
          </a:xfrm>
          <a:prstGeom prst="rect">
            <a:avLst/>
          </a:prstGeom>
          <a:noFill/>
        </p:spPr>
        <p:txBody>
          <a:bodyPr wrap="square" rtlCol="0">
            <a:spAutoFit/>
          </a:bodyPr>
          <a:lstStyle/>
          <a:p>
            <a:r>
              <a:rPr lang="lv-LV" sz="1200" b="1" dirty="0"/>
              <a:t>12.05.2015. Atradīšu pieejamos materiālus intenetā .</a:t>
            </a:r>
            <a:endParaRPr lang="ru-RU" sz="1200" b="1" dirty="0"/>
          </a:p>
        </p:txBody>
      </p:sp>
      <p:cxnSp>
        <p:nvCxnSpPr>
          <p:cNvPr id="21" name="Straight Arrow Connector 20"/>
          <p:cNvCxnSpPr/>
          <p:nvPr/>
        </p:nvCxnSpPr>
        <p:spPr>
          <a:xfrm rot="5400000" flipH="1" flipV="1">
            <a:off x="4953000" y="5181600"/>
            <a:ext cx="3048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58000" y="3581400"/>
            <a:ext cx="1600200" cy="738664"/>
          </a:xfrm>
          <a:prstGeom prst="rect">
            <a:avLst/>
          </a:prstGeom>
          <a:noFill/>
        </p:spPr>
        <p:txBody>
          <a:bodyPr wrap="square" rtlCol="0">
            <a:spAutoFit/>
          </a:bodyPr>
          <a:lstStyle/>
          <a:p>
            <a:r>
              <a:rPr lang="lv-LV" sz="1400" b="1" dirty="0"/>
              <a:t>15.05.2015. Uzraktīšu referāta 10 lpp.</a:t>
            </a:r>
            <a:endParaRPr lang="ru-RU" sz="1400" b="1" dirty="0"/>
          </a:p>
        </p:txBody>
      </p:sp>
      <p:cxnSp>
        <p:nvCxnSpPr>
          <p:cNvPr id="24" name="Straight Arrow Connector 23"/>
          <p:cNvCxnSpPr>
            <a:endCxn id="11" idx="0"/>
          </p:cNvCxnSpPr>
          <p:nvPr/>
        </p:nvCxnSpPr>
        <p:spPr>
          <a:xfrm rot="5400000">
            <a:off x="6781800" y="4495800"/>
            <a:ext cx="533400" cy="7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5867400" y="4800600"/>
            <a:ext cx="304800" cy="3048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Straight Arrow Connector 25"/>
          <p:cNvCxnSpPr/>
          <p:nvPr/>
        </p:nvCxnSpPr>
        <p:spPr>
          <a:xfrm rot="16200000" flipH="1">
            <a:off x="5752306" y="4534694"/>
            <a:ext cx="457994" cy="754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62600" y="3352801"/>
            <a:ext cx="1447800" cy="954107"/>
          </a:xfrm>
          <a:prstGeom prst="rect">
            <a:avLst/>
          </a:prstGeom>
          <a:noFill/>
        </p:spPr>
        <p:txBody>
          <a:bodyPr wrap="square" rtlCol="0">
            <a:spAutoFit/>
          </a:bodyPr>
          <a:lstStyle/>
          <a:p>
            <a:r>
              <a:rPr lang="lv-LV" sz="1400" b="1" dirty="0"/>
              <a:t>13.05.2015. Uzrakstīšu ievadu  un saturu.</a:t>
            </a:r>
            <a:endParaRPr lang="ru-RU" sz="1400" b="1" dirty="0"/>
          </a:p>
        </p:txBody>
      </p:sp>
      <p:sp>
        <p:nvSpPr>
          <p:cNvPr id="36" name="Oval 35"/>
          <p:cNvSpPr/>
          <p:nvPr/>
        </p:nvSpPr>
        <p:spPr>
          <a:xfrm>
            <a:off x="7543800" y="4800600"/>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p:cNvSpPr txBox="1"/>
          <p:nvPr/>
        </p:nvSpPr>
        <p:spPr>
          <a:xfrm>
            <a:off x="7239000" y="5410201"/>
            <a:ext cx="1295400" cy="646331"/>
          </a:xfrm>
          <a:prstGeom prst="rect">
            <a:avLst/>
          </a:prstGeom>
          <a:noFill/>
        </p:spPr>
        <p:txBody>
          <a:bodyPr wrap="square" rtlCol="0">
            <a:spAutoFit/>
          </a:bodyPr>
          <a:lstStyle/>
          <a:p>
            <a:r>
              <a:rPr lang="lv-LV" sz="1200" b="1" dirty="0"/>
              <a:t>16.05.2015. Uzrakstīšu visu referātu (15 lpp).</a:t>
            </a:r>
            <a:endParaRPr lang="ru-RU" sz="1200" b="1" dirty="0"/>
          </a:p>
        </p:txBody>
      </p:sp>
      <p:cxnSp>
        <p:nvCxnSpPr>
          <p:cNvPr id="42" name="Straight Arrow Connector 41"/>
          <p:cNvCxnSpPr>
            <a:endCxn id="36" idx="4"/>
          </p:cNvCxnSpPr>
          <p:nvPr/>
        </p:nvCxnSpPr>
        <p:spPr>
          <a:xfrm rot="5400000" flipH="1" flipV="1">
            <a:off x="7467600" y="5257800"/>
            <a:ext cx="381000" cy="7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8229600" y="4800600"/>
            <a:ext cx="304800" cy="304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5" name="Straight Arrow Connector 44"/>
          <p:cNvCxnSpPr/>
          <p:nvPr/>
        </p:nvCxnSpPr>
        <p:spPr>
          <a:xfrm rot="5400000">
            <a:off x="8153400" y="4495800"/>
            <a:ext cx="533400" cy="7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305800" y="3505200"/>
            <a:ext cx="1600200" cy="738664"/>
          </a:xfrm>
          <a:prstGeom prst="rect">
            <a:avLst/>
          </a:prstGeom>
          <a:noFill/>
        </p:spPr>
        <p:txBody>
          <a:bodyPr wrap="square" rtlCol="0">
            <a:spAutoFit/>
          </a:bodyPr>
          <a:lstStyle/>
          <a:p>
            <a:r>
              <a:rPr lang="lv-LV" sz="1400" b="1" dirty="0"/>
              <a:t>18.05.2015. Noformēšu un izdrukāšu referātu.</a:t>
            </a:r>
            <a:endParaRPr lang="ru-RU" sz="1400" b="1" dirty="0"/>
          </a:p>
        </p:txBody>
      </p:sp>
      <p:sp>
        <p:nvSpPr>
          <p:cNvPr id="48" name="Oval 47"/>
          <p:cNvSpPr/>
          <p:nvPr/>
        </p:nvSpPr>
        <p:spPr>
          <a:xfrm>
            <a:off x="9067800" y="48006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0" name="Straight Arrow Connector 49"/>
          <p:cNvCxnSpPr/>
          <p:nvPr/>
        </p:nvCxnSpPr>
        <p:spPr>
          <a:xfrm rot="5400000" flipH="1" flipV="1">
            <a:off x="9030494" y="5295106"/>
            <a:ext cx="381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839200" y="5562600"/>
            <a:ext cx="1371600" cy="738664"/>
          </a:xfrm>
          <a:prstGeom prst="rect">
            <a:avLst/>
          </a:prstGeom>
          <a:noFill/>
        </p:spPr>
        <p:txBody>
          <a:bodyPr wrap="square" rtlCol="0">
            <a:spAutoFit/>
          </a:bodyPr>
          <a:lstStyle/>
          <a:p>
            <a:r>
              <a:rPr lang="lv-LV" sz="1400" b="1" dirty="0"/>
              <a:t>20.05.2015. Priecīgs nodošu referātu! </a:t>
            </a:r>
            <a:r>
              <a:rPr lang="lv-LV" sz="1400" b="1" dirty="0">
                <a:sym typeface="Wingdings" pitchFamily="2" charset="2"/>
              </a:rPr>
              <a:t></a:t>
            </a:r>
            <a:endParaRPr lang="ru-RU" sz="1400" b="1" dirty="0"/>
          </a:p>
        </p:txBody>
      </p:sp>
    </p:spTree>
    <p:extLst>
      <p:ext uri="{BB962C8B-B14F-4D97-AF65-F5344CB8AC3E}">
        <p14:creationId xmlns:p14="http://schemas.microsoft.com/office/powerpoint/2010/main" val="2274640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smtClean="0"/>
              <a:t>Kas Tev var palīdzēt sasniegt savu mērķi? </a:t>
            </a:r>
            <a:endParaRPr lang="lv-LV" b="1" dirty="0"/>
          </a:p>
        </p:txBody>
      </p:sp>
      <p:sp>
        <p:nvSpPr>
          <p:cNvPr id="3" name="Content Placeholder 2"/>
          <p:cNvSpPr>
            <a:spLocks noGrp="1"/>
          </p:cNvSpPr>
          <p:nvPr>
            <p:ph idx="1"/>
          </p:nvPr>
        </p:nvSpPr>
        <p:spPr>
          <a:xfrm>
            <a:off x="838200" y="2174541"/>
            <a:ext cx="5634789" cy="2565901"/>
          </a:xfrm>
        </p:spPr>
        <p:txBody>
          <a:bodyPr>
            <a:normAutofit fontScale="62500" lnSpcReduction="20000"/>
          </a:bodyPr>
          <a:lstStyle/>
          <a:p>
            <a:r>
              <a:rPr lang="lv-LV" sz="3600" dirty="0" smtClean="0"/>
              <a:t>Zināšanas (Ko es zinu? Izglītība? Pieredze?)</a:t>
            </a:r>
          </a:p>
          <a:p>
            <a:pPr marL="0" indent="0">
              <a:buNone/>
            </a:pPr>
            <a:endParaRPr lang="lv-LV" sz="3600" dirty="0" smtClean="0"/>
          </a:p>
          <a:p>
            <a:r>
              <a:rPr lang="lv-LV" sz="3600" dirty="0" smtClean="0"/>
              <a:t>Prasmes (Ko es protu? Kas man sanāk vislabāk?)</a:t>
            </a:r>
          </a:p>
          <a:p>
            <a:endParaRPr lang="lv-LV" sz="3600" dirty="0" smtClean="0"/>
          </a:p>
          <a:p>
            <a:r>
              <a:rPr lang="lv-LV" sz="3600" dirty="0" smtClean="0"/>
              <a:t>Resursi (Kas man var palīdzēt sasniegt savu mērķi?)</a:t>
            </a:r>
            <a:endParaRPr lang="lv-LV" sz="3600" dirty="0"/>
          </a:p>
        </p:txBody>
      </p:sp>
      <p:pic>
        <p:nvPicPr>
          <p:cNvPr id="4" name="Picture 3"/>
          <p:cNvPicPr>
            <a:picLocks noChangeAspect="1"/>
          </p:cNvPicPr>
          <p:nvPr/>
        </p:nvPicPr>
        <p:blipFill>
          <a:blip r:embed="rId2"/>
          <a:stretch>
            <a:fillRect/>
          </a:stretch>
        </p:blipFill>
        <p:spPr>
          <a:xfrm>
            <a:off x="7866586" y="1825625"/>
            <a:ext cx="3487214" cy="3700593"/>
          </a:xfrm>
          <a:prstGeom prst="rect">
            <a:avLst/>
          </a:prstGeom>
        </p:spPr>
      </p:pic>
    </p:spTree>
    <p:extLst>
      <p:ext uri="{BB962C8B-B14F-4D97-AF65-F5344CB8AC3E}">
        <p14:creationId xmlns:p14="http://schemas.microsoft.com/office/powerpoint/2010/main" val="4021016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776</Words>
  <Application>Microsoft Office PowerPoint</Application>
  <PresentationFormat>Widescreen</PresentationFormat>
  <Paragraphs>107</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Gribēt, zināt un darīt</vt:lpstr>
      <vt:lpstr>Ko sēsi, to pļausi! </vt:lpstr>
      <vt:lpstr>Viss vienmēr sākas ar mērķi/motivāciju</vt:lpstr>
      <vt:lpstr>Kas man liek kaut ko darīt? </vt:lpstr>
      <vt:lpstr>Kas ir Tavs «burkāns»? </vt:lpstr>
      <vt:lpstr>Kādus mērķus Tu vēlies dzīvē sasniegt? </vt:lpstr>
      <vt:lpstr>Uzraksti vienu Tev šobrīd vissvarīgāko mērķi</vt:lpstr>
      <vt:lpstr>Piemērs  Līdz 20.maijam uzrakstīt 15 lapu garu referātu ekonomikā par tēmu “Personīgā budžeta plānošana”.  </vt:lpstr>
      <vt:lpstr>Kas Tev var palīdzēt sasniegt savu mērķi? </vt:lpstr>
      <vt:lpstr>Lielīšanās maratons</vt:lpstr>
      <vt:lpstr>Rakstura īpašības </vt:lpstr>
      <vt:lpstr>PowerPoint Presentation</vt:lpstr>
      <vt:lpstr>Ārējie resursi</vt:lpstr>
      <vt:lpstr>Zināšanas</vt:lpstr>
      <vt:lpstr>Latvijas izglītības sistēma</vt:lpstr>
      <vt:lpstr>PowerPoint Presentation</vt:lpstr>
      <vt:lpstr>Izglītība pēc mērķa</vt:lpstr>
      <vt:lpstr>Darbs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Gribēt, zināt un darīt</dc:title>
  <dc:creator>Dagnija Bramane</dc:creator>
  <cp:lastModifiedBy>Win10</cp:lastModifiedBy>
  <cp:revision>16</cp:revision>
  <dcterms:created xsi:type="dcterms:W3CDTF">2015-03-16T11:16:57Z</dcterms:created>
  <dcterms:modified xsi:type="dcterms:W3CDTF">2020-05-27T19:35:42Z</dcterms:modified>
</cp:coreProperties>
</file>