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sldIdLst>
    <p:sldId id="256" r:id="rId2"/>
    <p:sldId id="281" r:id="rId3"/>
    <p:sldId id="257" r:id="rId4"/>
    <p:sldId id="258" r:id="rId5"/>
    <p:sldId id="280" r:id="rId6"/>
    <p:sldId id="287" r:id="rId7"/>
    <p:sldId id="288" r:id="rId8"/>
    <p:sldId id="264" r:id="rId9"/>
    <p:sldId id="270" r:id="rId10"/>
    <p:sldId id="271" r:id="rId11"/>
    <p:sldId id="272" r:id="rId12"/>
    <p:sldId id="273" r:id="rId13"/>
    <p:sldId id="274" r:id="rId14"/>
    <p:sldId id="275" r:id="rId15"/>
    <p:sldId id="276" r:id="rId16"/>
    <p:sldId id="267" r:id="rId17"/>
    <p:sldId id="290" r:id="rId18"/>
    <p:sldId id="277" r:id="rId19"/>
    <p:sldId id="283" r:id="rId20"/>
    <p:sldId id="284" r:id="rId21"/>
    <p:sldId id="286" r:id="rId22"/>
    <p:sldId id="269" r:id="rId23"/>
    <p:sldId id="261" r:id="rId24"/>
    <p:sldId id="291" r:id="rId25"/>
    <p:sldId id="292" r:id="rId26"/>
    <p:sldId id="29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B110CB-BA62-4FB4-A362-AAF463DDE3A4}" type="doc">
      <dgm:prSet loTypeId="urn:microsoft.com/office/officeart/2005/8/layout/venn1" loCatId="relationship" qsTypeId="urn:microsoft.com/office/officeart/2005/8/quickstyle/simple1" qsCatId="simple" csTypeId="urn:microsoft.com/office/officeart/2005/8/colors/colorful1#1" csCatId="colorful" phldr="1"/>
      <dgm:spPr/>
      <dgm:t>
        <a:bodyPr/>
        <a:lstStyle/>
        <a:p>
          <a:endParaRPr lang="ru-RU"/>
        </a:p>
      </dgm:t>
    </dgm:pt>
    <dgm:pt modelId="{38005692-C779-42A3-8E65-3AE599B2E9F3}">
      <dgm:prSet phldrT="[Text]"/>
      <dgm:spPr/>
      <dgm:t>
        <a:bodyPr/>
        <a:lstStyle/>
        <a:p>
          <a:r>
            <a:rPr lang="lv-LV" b="1" dirty="0" smtClean="0"/>
            <a:t>savas intereses</a:t>
          </a:r>
          <a:endParaRPr lang="ru-RU" dirty="0"/>
        </a:p>
      </dgm:t>
    </dgm:pt>
    <dgm:pt modelId="{3AC1E648-C7CA-403E-8B84-5964318A3639}" type="parTrans" cxnId="{EAE563EE-9AC7-4240-B21D-019938D02066}">
      <dgm:prSet/>
      <dgm:spPr/>
      <dgm:t>
        <a:bodyPr/>
        <a:lstStyle/>
        <a:p>
          <a:endParaRPr lang="ru-RU"/>
        </a:p>
      </dgm:t>
    </dgm:pt>
    <dgm:pt modelId="{FE83A2C2-5ACC-4E7C-987A-BC05A73C6E2C}" type="sibTrans" cxnId="{EAE563EE-9AC7-4240-B21D-019938D02066}">
      <dgm:prSet/>
      <dgm:spPr/>
      <dgm:t>
        <a:bodyPr/>
        <a:lstStyle/>
        <a:p>
          <a:endParaRPr lang="ru-RU"/>
        </a:p>
      </dgm:t>
    </dgm:pt>
    <dgm:pt modelId="{510B3458-D655-4F0D-B359-18796388745C}">
      <dgm:prSet phldrT="[Text]"/>
      <dgm:spPr/>
      <dgm:t>
        <a:bodyPr/>
        <a:lstStyle/>
        <a:p>
          <a:r>
            <a:rPr lang="lv-LV" b="1" dirty="0" smtClean="0"/>
            <a:t>vērtības</a:t>
          </a:r>
          <a:endParaRPr lang="ru-RU" dirty="0"/>
        </a:p>
      </dgm:t>
    </dgm:pt>
    <dgm:pt modelId="{4F2161D6-6D1E-4934-ABE8-7364511009D8}" type="parTrans" cxnId="{980F4641-AE11-4200-9803-1E0C70060C28}">
      <dgm:prSet/>
      <dgm:spPr/>
      <dgm:t>
        <a:bodyPr/>
        <a:lstStyle/>
        <a:p>
          <a:endParaRPr lang="ru-RU"/>
        </a:p>
      </dgm:t>
    </dgm:pt>
    <dgm:pt modelId="{DA632DE1-DACD-418A-BC68-3B63862B97C9}" type="sibTrans" cxnId="{980F4641-AE11-4200-9803-1E0C70060C28}">
      <dgm:prSet/>
      <dgm:spPr/>
      <dgm:t>
        <a:bodyPr/>
        <a:lstStyle/>
        <a:p>
          <a:endParaRPr lang="ru-RU"/>
        </a:p>
      </dgm:t>
    </dgm:pt>
    <dgm:pt modelId="{7A5EB68B-F17B-438E-83E3-9019F04E1921}">
      <dgm:prSet phldrT="[Text]"/>
      <dgm:spPr/>
      <dgm:t>
        <a:bodyPr/>
        <a:lstStyle/>
        <a:p>
          <a:r>
            <a:rPr lang="lv-LV" b="1" dirty="0" smtClean="0"/>
            <a:t>prasmes</a:t>
          </a:r>
          <a:endParaRPr lang="ru-RU" dirty="0"/>
        </a:p>
      </dgm:t>
    </dgm:pt>
    <dgm:pt modelId="{5886A37B-2FB8-4330-A2A3-7312212CDEF8}" type="parTrans" cxnId="{FBA8C012-4F2A-4C5C-B0CB-A3B80B0D2AFF}">
      <dgm:prSet/>
      <dgm:spPr/>
      <dgm:t>
        <a:bodyPr/>
        <a:lstStyle/>
        <a:p>
          <a:endParaRPr lang="ru-RU"/>
        </a:p>
      </dgm:t>
    </dgm:pt>
    <dgm:pt modelId="{E7B5D2E9-E2D4-460A-914C-93B68B67A472}" type="sibTrans" cxnId="{FBA8C012-4F2A-4C5C-B0CB-A3B80B0D2AFF}">
      <dgm:prSet/>
      <dgm:spPr/>
      <dgm:t>
        <a:bodyPr/>
        <a:lstStyle/>
        <a:p>
          <a:endParaRPr lang="ru-RU"/>
        </a:p>
      </dgm:t>
    </dgm:pt>
    <dgm:pt modelId="{88946272-146C-4321-B7D0-399DF5F7A4F0}">
      <dgm:prSet phldrT="[Text]"/>
      <dgm:spPr/>
      <dgm:t>
        <a:bodyPr/>
        <a:lstStyle/>
        <a:p>
          <a:r>
            <a:rPr lang="lv-LV" b="1" dirty="0" smtClean="0"/>
            <a:t>spējas</a:t>
          </a:r>
          <a:endParaRPr lang="ru-RU" b="1" dirty="0"/>
        </a:p>
      </dgm:t>
    </dgm:pt>
    <dgm:pt modelId="{3C44A2FE-847C-4770-9D09-72429C1D2C61}" type="parTrans" cxnId="{CDFECE3B-B72E-4606-A82C-A13988EF4893}">
      <dgm:prSet/>
      <dgm:spPr/>
      <dgm:t>
        <a:bodyPr/>
        <a:lstStyle/>
        <a:p>
          <a:endParaRPr lang="ru-RU"/>
        </a:p>
      </dgm:t>
    </dgm:pt>
    <dgm:pt modelId="{0723B4A7-2105-4323-A487-2FDD650F9787}" type="sibTrans" cxnId="{CDFECE3B-B72E-4606-A82C-A13988EF4893}">
      <dgm:prSet/>
      <dgm:spPr/>
      <dgm:t>
        <a:bodyPr/>
        <a:lstStyle/>
        <a:p>
          <a:endParaRPr lang="ru-RU"/>
        </a:p>
      </dgm:t>
    </dgm:pt>
    <dgm:pt modelId="{6F16B20E-F5DA-4773-B5CC-B28A89EA714E}">
      <dgm:prSet phldrT="[Text]"/>
      <dgm:spPr/>
      <dgm:t>
        <a:bodyPr/>
        <a:lstStyle/>
        <a:p>
          <a:r>
            <a:rPr lang="lv-LV" b="1" dirty="0" smtClean="0"/>
            <a:t>motivāciju</a:t>
          </a:r>
          <a:endParaRPr lang="ru-RU" b="1" dirty="0"/>
        </a:p>
      </dgm:t>
    </dgm:pt>
    <dgm:pt modelId="{84B74EAE-1AB9-4E5A-A64D-6E50A9689D8D}" type="parTrans" cxnId="{03AB2F1D-B0A8-40A5-8667-E4D474383322}">
      <dgm:prSet/>
      <dgm:spPr/>
      <dgm:t>
        <a:bodyPr/>
        <a:lstStyle/>
        <a:p>
          <a:endParaRPr lang="ru-RU"/>
        </a:p>
      </dgm:t>
    </dgm:pt>
    <dgm:pt modelId="{292E38F1-9EA2-4AE5-9EE8-7A21ED8F642D}" type="sibTrans" cxnId="{03AB2F1D-B0A8-40A5-8667-E4D474383322}">
      <dgm:prSet/>
      <dgm:spPr/>
      <dgm:t>
        <a:bodyPr/>
        <a:lstStyle/>
        <a:p>
          <a:endParaRPr lang="ru-RU"/>
        </a:p>
      </dgm:t>
    </dgm:pt>
    <dgm:pt modelId="{4A88AD50-3DE0-4FFF-9689-24089A01382C}">
      <dgm:prSet phldrT="[Text]"/>
      <dgm:spPr/>
      <dgm:t>
        <a:bodyPr/>
        <a:lstStyle/>
        <a:p>
          <a:endParaRPr lang="ru-RU" dirty="0"/>
        </a:p>
      </dgm:t>
    </dgm:pt>
    <dgm:pt modelId="{F98BF5F2-9A90-4147-AE55-C06226CBC1E2}" type="parTrans" cxnId="{4AE5ACFE-42F7-4869-8888-83B38725A725}">
      <dgm:prSet/>
      <dgm:spPr/>
      <dgm:t>
        <a:bodyPr/>
        <a:lstStyle/>
        <a:p>
          <a:endParaRPr lang="ru-RU"/>
        </a:p>
      </dgm:t>
    </dgm:pt>
    <dgm:pt modelId="{4F6240ED-92C2-480C-B59C-81C09D834C6A}" type="sibTrans" cxnId="{4AE5ACFE-42F7-4869-8888-83B38725A725}">
      <dgm:prSet/>
      <dgm:spPr/>
      <dgm:t>
        <a:bodyPr/>
        <a:lstStyle/>
        <a:p>
          <a:endParaRPr lang="ru-RU"/>
        </a:p>
      </dgm:t>
    </dgm:pt>
    <dgm:pt modelId="{DA4557E7-97A0-4A30-A861-9B027C7EE166}" type="pres">
      <dgm:prSet presAssocID="{71B110CB-BA62-4FB4-A362-AAF463DDE3A4}" presName="compositeShape" presStyleCnt="0">
        <dgm:presLayoutVars>
          <dgm:chMax val="7"/>
          <dgm:dir/>
          <dgm:resizeHandles val="exact"/>
        </dgm:presLayoutVars>
      </dgm:prSet>
      <dgm:spPr/>
      <dgm:t>
        <a:bodyPr/>
        <a:lstStyle/>
        <a:p>
          <a:endParaRPr lang="ru-RU"/>
        </a:p>
      </dgm:t>
    </dgm:pt>
    <dgm:pt modelId="{9DD24623-7932-4EB2-8FC7-1A76C3C0A5A3}" type="pres">
      <dgm:prSet presAssocID="{38005692-C779-42A3-8E65-3AE599B2E9F3}" presName="circ1" presStyleLbl="vennNode1" presStyleIdx="0" presStyleCnt="6"/>
      <dgm:spPr/>
    </dgm:pt>
    <dgm:pt modelId="{E83568F4-2282-483A-BE86-AA546C0C74E4}" type="pres">
      <dgm:prSet presAssocID="{38005692-C779-42A3-8E65-3AE599B2E9F3}" presName="circ1Tx" presStyleLbl="revTx" presStyleIdx="0" presStyleCnt="0">
        <dgm:presLayoutVars>
          <dgm:chMax val="0"/>
          <dgm:chPref val="0"/>
          <dgm:bulletEnabled val="1"/>
        </dgm:presLayoutVars>
      </dgm:prSet>
      <dgm:spPr/>
      <dgm:t>
        <a:bodyPr/>
        <a:lstStyle/>
        <a:p>
          <a:endParaRPr lang="ru-RU"/>
        </a:p>
      </dgm:t>
    </dgm:pt>
    <dgm:pt modelId="{AEDC1FCC-ABD4-414B-ADDB-C43CAD7A81B5}" type="pres">
      <dgm:prSet presAssocID="{510B3458-D655-4F0D-B359-18796388745C}" presName="circ2" presStyleLbl="vennNode1" presStyleIdx="1" presStyleCnt="6"/>
      <dgm:spPr/>
    </dgm:pt>
    <dgm:pt modelId="{1686DD44-9542-4421-9F65-54FBA90F422C}" type="pres">
      <dgm:prSet presAssocID="{510B3458-D655-4F0D-B359-18796388745C}" presName="circ2Tx" presStyleLbl="revTx" presStyleIdx="0" presStyleCnt="0">
        <dgm:presLayoutVars>
          <dgm:chMax val="0"/>
          <dgm:chPref val="0"/>
          <dgm:bulletEnabled val="1"/>
        </dgm:presLayoutVars>
      </dgm:prSet>
      <dgm:spPr/>
      <dgm:t>
        <a:bodyPr/>
        <a:lstStyle/>
        <a:p>
          <a:endParaRPr lang="ru-RU"/>
        </a:p>
      </dgm:t>
    </dgm:pt>
    <dgm:pt modelId="{28BDDC2C-62BF-43F0-BDD0-518E5834704D}" type="pres">
      <dgm:prSet presAssocID="{7A5EB68B-F17B-438E-83E3-9019F04E1921}" presName="circ3" presStyleLbl="vennNode1" presStyleIdx="2" presStyleCnt="6"/>
      <dgm:spPr/>
    </dgm:pt>
    <dgm:pt modelId="{3986253D-6580-435D-A7E7-9F503B786E52}" type="pres">
      <dgm:prSet presAssocID="{7A5EB68B-F17B-438E-83E3-9019F04E1921}" presName="circ3Tx" presStyleLbl="revTx" presStyleIdx="0" presStyleCnt="0">
        <dgm:presLayoutVars>
          <dgm:chMax val="0"/>
          <dgm:chPref val="0"/>
          <dgm:bulletEnabled val="1"/>
        </dgm:presLayoutVars>
      </dgm:prSet>
      <dgm:spPr/>
      <dgm:t>
        <a:bodyPr/>
        <a:lstStyle/>
        <a:p>
          <a:endParaRPr lang="ru-RU"/>
        </a:p>
      </dgm:t>
    </dgm:pt>
    <dgm:pt modelId="{F27327C4-1045-4722-BC3C-F95B6C714FDA}" type="pres">
      <dgm:prSet presAssocID="{88946272-146C-4321-B7D0-399DF5F7A4F0}" presName="circ4" presStyleLbl="vennNode1" presStyleIdx="3" presStyleCnt="6"/>
      <dgm:spPr/>
    </dgm:pt>
    <dgm:pt modelId="{7E7F9A83-F2B3-4AA7-B3B2-AC186B54842E}" type="pres">
      <dgm:prSet presAssocID="{88946272-146C-4321-B7D0-399DF5F7A4F0}" presName="circ4Tx" presStyleLbl="revTx" presStyleIdx="0" presStyleCnt="0">
        <dgm:presLayoutVars>
          <dgm:chMax val="0"/>
          <dgm:chPref val="0"/>
          <dgm:bulletEnabled val="1"/>
        </dgm:presLayoutVars>
      </dgm:prSet>
      <dgm:spPr/>
      <dgm:t>
        <a:bodyPr/>
        <a:lstStyle/>
        <a:p>
          <a:endParaRPr lang="ru-RU"/>
        </a:p>
      </dgm:t>
    </dgm:pt>
    <dgm:pt modelId="{EFEA8CB2-CD5C-4AAA-8D90-D2EFFEE126D8}" type="pres">
      <dgm:prSet presAssocID="{6F16B20E-F5DA-4773-B5CC-B28A89EA714E}" presName="circ5" presStyleLbl="vennNode1" presStyleIdx="4" presStyleCnt="6"/>
      <dgm:spPr/>
    </dgm:pt>
    <dgm:pt modelId="{5F201590-3716-4C1C-80FB-3C4BC9E2B812}" type="pres">
      <dgm:prSet presAssocID="{6F16B20E-F5DA-4773-B5CC-B28A89EA714E}" presName="circ5Tx" presStyleLbl="revTx" presStyleIdx="0" presStyleCnt="0">
        <dgm:presLayoutVars>
          <dgm:chMax val="0"/>
          <dgm:chPref val="0"/>
          <dgm:bulletEnabled val="1"/>
        </dgm:presLayoutVars>
      </dgm:prSet>
      <dgm:spPr/>
      <dgm:t>
        <a:bodyPr/>
        <a:lstStyle/>
        <a:p>
          <a:endParaRPr lang="ru-RU"/>
        </a:p>
      </dgm:t>
    </dgm:pt>
    <dgm:pt modelId="{49803A6E-0C0E-43FA-B126-3AC5E75445C6}" type="pres">
      <dgm:prSet presAssocID="{4A88AD50-3DE0-4FFF-9689-24089A01382C}" presName="circ6" presStyleLbl="vennNode1" presStyleIdx="5" presStyleCnt="6"/>
      <dgm:spPr/>
    </dgm:pt>
    <dgm:pt modelId="{1C174BF2-E116-4521-846F-8BC442B6D435}" type="pres">
      <dgm:prSet presAssocID="{4A88AD50-3DE0-4FFF-9689-24089A01382C}" presName="circ6Tx" presStyleLbl="revTx" presStyleIdx="0" presStyleCnt="0">
        <dgm:presLayoutVars>
          <dgm:chMax val="0"/>
          <dgm:chPref val="0"/>
          <dgm:bulletEnabled val="1"/>
        </dgm:presLayoutVars>
      </dgm:prSet>
      <dgm:spPr/>
      <dgm:t>
        <a:bodyPr/>
        <a:lstStyle/>
        <a:p>
          <a:endParaRPr lang="ru-RU"/>
        </a:p>
      </dgm:t>
    </dgm:pt>
  </dgm:ptLst>
  <dgm:cxnLst>
    <dgm:cxn modelId="{8E13809D-31DB-4BED-8808-15DAB74A0E8A}" type="presOf" srcId="{510B3458-D655-4F0D-B359-18796388745C}" destId="{1686DD44-9542-4421-9F65-54FBA90F422C}" srcOrd="0" destOrd="0" presId="urn:microsoft.com/office/officeart/2005/8/layout/venn1"/>
    <dgm:cxn modelId="{CDFECE3B-B72E-4606-A82C-A13988EF4893}" srcId="{71B110CB-BA62-4FB4-A362-AAF463DDE3A4}" destId="{88946272-146C-4321-B7D0-399DF5F7A4F0}" srcOrd="3" destOrd="0" parTransId="{3C44A2FE-847C-4770-9D09-72429C1D2C61}" sibTransId="{0723B4A7-2105-4323-A487-2FDD650F9787}"/>
    <dgm:cxn modelId="{2211BE7D-002B-428B-815F-7E034F8467BC}" type="presOf" srcId="{38005692-C779-42A3-8E65-3AE599B2E9F3}" destId="{E83568F4-2282-483A-BE86-AA546C0C74E4}" srcOrd="0" destOrd="0" presId="urn:microsoft.com/office/officeart/2005/8/layout/venn1"/>
    <dgm:cxn modelId="{980F4641-AE11-4200-9803-1E0C70060C28}" srcId="{71B110CB-BA62-4FB4-A362-AAF463DDE3A4}" destId="{510B3458-D655-4F0D-B359-18796388745C}" srcOrd="1" destOrd="0" parTransId="{4F2161D6-6D1E-4934-ABE8-7364511009D8}" sibTransId="{DA632DE1-DACD-418A-BC68-3B63862B97C9}"/>
    <dgm:cxn modelId="{FBA8C012-4F2A-4C5C-B0CB-A3B80B0D2AFF}" srcId="{71B110CB-BA62-4FB4-A362-AAF463DDE3A4}" destId="{7A5EB68B-F17B-438E-83E3-9019F04E1921}" srcOrd="2" destOrd="0" parTransId="{5886A37B-2FB8-4330-A2A3-7312212CDEF8}" sibTransId="{E7B5D2E9-E2D4-460A-914C-93B68B67A472}"/>
    <dgm:cxn modelId="{4AE5ACFE-42F7-4869-8888-83B38725A725}" srcId="{71B110CB-BA62-4FB4-A362-AAF463DDE3A4}" destId="{4A88AD50-3DE0-4FFF-9689-24089A01382C}" srcOrd="5" destOrd="0" parTransId="{F98BF5F2-9A90-4147-AE55-C06226CBC1E2}" sibTransId="{4F6240ED-92C2-480C-B59C-81C09D834C6A}"/>
    <dgm:cxn modelId="{147EDAF6-82C6-4B0F-BDAD-215790497EC8}" type="presOf" srcId="{4A88AD50-3DE0-4FFF-9689-24089A01382C}" destId="{1C174BF2-E116-4521-846F-8BC442B6D435}" srcOrd="0" destOrd="0" presId="urn:microsoft.com/office/officeart/2005/8/layout/venn1"/>
    <dgm:cxn modelId="{27165423-CDAB-4185-9F34-A3466B2612D0}" type="presOf" srcId="{71B110CB-BA62-4FB4-A362-AAF463DDE3A4}" destId="{DA4557E7-97A0-4A30-A861-9B027C7EE166}" srcOrd="0" destOrd="0" presId="urn:microsoft.com/office/officeart/2005/8/layout/venn1"/>
    <dgm:cxn modelId="{EAE563EE-9AC7-4240-B21D-019938D02066}" srcId="{71B110CB-BA62-4FB4-A362-AAF463DDE3A4}" destId="{38005692-C779-42A3-8E65-3AE599B2E9F3}" srcOrd="0" destOrd="0" parTransId="{3AC1E648-C7CA-403E-8B84-5964318A3639}" sibTransId="{FE83A2C2-5ACC-4E7C-987A-BC05A73C6E2C}"/>
    <dgm:cxn modelId="{DCC9CDC2-2AA2-4DCA-8C83-F17B47A7E38F}" type="presOf" srcId="{6F16B20E-F5DA-4773-B5CC-B28A89EA714E}" destId="{5F201590-3716-4C1C-80FB-3C4BC9E2B812}" srcOrd="0" destOrd="0" presId="urn:microsoft.com/office/officeart/2005/8/layout/venn1"/>
    <dgm:cxn modelId="{A2780D0E-C21E-44A9-8CD5-72B1DFBD3B4D}" type="presOf" srcId="{88946272-146C-4321-B7D0-399DF5F7A4F0}" destId="{7E7F9A83-F2B3-4AA7-B3B2-AC186B54842E}" srcOrd="0" destOrd="0" presId="urn:microsoft.com/office/officeart/2005/8/layout/venn1"/>
    <dgm:cxn modelId="{03AB2F1D-B0A8-40A5-8667-E4D474383322}" srcId="{71B110CB-BA62-4FB4-A362-AAF463DDE3A4}" destId="{6F16B20E-F5DA-4773-B5CC-B28A89EA714E}" srcOrd="4" destOrd="0" parTransId="{84B74EAE-1AB9-4E5A-A64D-6E50A9689D8D}" sibTransId="{292E38F1-9EA2-4AE5-9EE8-7A21ED8F642D}"/>
    <dgm:cxn modelId="{15DA5368-BEA2-4806-B5FA-8BCD346E50AC}" type="presOf" srcId="{7A5EB68B-F17B-438E-83E3-9019F04E1921}" destId="{3986253D-6580-435D-A7E7-9F503B786E52}" srcOrd="0" destOrd="0" presId="urn:microsoft.com/office/officeart/2005/8/layout/venn1"/>
    <dgm:cxn modelId="{09A8AF45-FC03-4951-8DFD-419D453C84B3}" type="presParOf" srcId="{DA4557E7-97A0-4A30-A861-9B027C7EE166}" destId="{9DD24623-7932-4EB2-8FC7-1A76C3C0A5A3}" srcOrd="0" destOrd="0" presId="urn:microsoft.com/office/officeart/2005/8/layout/venn1"/>
    <dgm:cxn modelId="{DBBD7A92-3880-4D09-BBBC-7913A2097D29}" type="presParOf" srcId="{DA4557E7-97A0-4A30-A861-9B027C7EE166}" destId="{E83568F4-2282-483A-BE86-AA546C0C74E4}" srcOrd="1" destOrd="0" presId="urn:microsoft.com/office/officeart/2005/8/layout/venn1"/>
    <dgm:cxn modelId="{086E31CC-AF43-4F0F-B863-3750DDD9FD1F}" type="presParOf" srcId="{DA4557E7-97A0-4A30-A861-9B027C7EE166}" destId="{AEDC1FCC-ABD4-414B-ADDB-C43CAD7A81B5}" srcOrd="2" destOrd="0" presId="urn:microsoft.com/office/officeart/2005/8/layout/venn1"/>
    <dgm:cxn modelId="{6EF5A0F5-381B-4B18-BB37-8D4640468D49}" type="presParOf" srcId="{DA4557E7-97A0-4A30-A861-9B027C7EE166}" destId="{1686DD44-9542-4421-9F65-54FBA90F422C}" srcOrd="3" destOrd="0" presId="urn:microsoft.com/office/officeart/2005/8/layout/venn1"/>
    <dgm:cxn modelId="{94109472-DEAA-4BA2-8334-7F42DEE757F1}" type="presParOf" srcId="{DA4557E7-97A0-4A30-A861-9B027C7EE166}" destId="{28BDDC2C-62BF-43F0-BDD0-518E5834704D}" srcOrd="4" destOrd="0" presId="urn:microsoft.com/office/officeart/2005/8/layout/venn1"/>
    <dgm:cxn modelId="{527DC9C1-EBCE-4455-B596-E33C99356E2D}" type="presParOf" srcId="{DA4557E7-97A0-4A30-A861-9B027C7EE166}" destId="{3986253D-6580-435D-A7E7-9F503B786E52}" srcOrd="5" destOrd="0" presId="urn:microsoft.com/office/officeart/2005/8/layout/venn1"/>
    <dgm:cxn modelId="{2F5C8D7B-2399-43E0-B021-99BE86F6A02E}" type="presParOf" srcId="{DA4557E7-97A0-4A30-A861-9B027C7EE166}" destId="{F27327C4-1045-4722-BC3C-F95B6C714FDA}" srcOrd="6" destOrd="0" presId="urn:microsoft.com/office/officeart/2005/8/layout/venn1"/>
    <dgm:cxn modelId="{8116A3F5-B1EB-4AFB-99EC-18B574D2F957}" type="presParOf" srcId="{DA4557E7-97A0-4A30-A861-9B027C7EE166}" destId="{7E7F9A83-F2B3-4AA7-B3B2-AC186B54842E}" srcOrd="7" destOrd="0" presId="urn:microsoft.com/office/officeart/2005/8/layout/venn1"/>
    <dgm:cxn modelId="{D9DFCC9B-4664-4E76-9F1F-045260E20BEC}" type="presParOf" srcId="{DA4557E7-97A0-4A30-A861-9B027C7EE166}" destId="{EFEA8CB2-CD5C-4AAA-8D90-D2EFFEE126D8}" srcOrd="8" destOrd="0" presId="urn:microsoft.com/office/officeart/2005/8/layout/venn1"/>
    <dgm:cxn modelId="{5BA35F18-228D-413D-B5F6-A9F4E5A33366}" type="presParOf" srcId="{DA4557E7-97A0-4A30-A861-9B027C7EE166}" destId="{5F201590-3716-4C1C-80FB-3C4BC9E2B812}" srcOrd="9" destOrd="0" presId="urn:microsoft.com/office/officeart/2005/8/layout/venn1"/>
    <dgm:cxn modelId="{8D2B68B1-8249-490D-A74B-F320BB4670A3}" type="presParOf" srcId="{DA4557E7-97A0-4A30-A861-9B027C7EE166}" destId="{49803A6E-0C0E-43FA-B126-3AC5E75445C6}" srcOrd="10" destOrd="0" presId="urn:microsoft.com/office/officeart/2005/8/layout/venn1"/>
    <dgm:cxn modelId="{62AFBCDB-0D67-4C34-9860-C8DE971AFCD3}" type="presParOf" srcId="{DA4557E7-97A0-4A30-A861-9B027C7EE166}" destId="{1C174BF2-E116-4521-846F-8BC442B6D435}" srcOrd="11"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D24623-7932-4EB2-8FC7-1A76C3C0A5A3}">
      <dsp:nvSpPr>
        <dsp:cNvPr id="0" name=""/>
        <dsp:cNvSpPr/>
      </dsp:nvSpPr>
      <dsp:spPr>
        <a:xfrm>
          <a:off x="2831531" y="1005697"/>
          <a:ext cx="1347337" cy="1347337"/>
        </a:xfrm>
        <a:prstGeom prst="ellipse">
          <a:avLst/>
        </a:prstGeom>
        <a:solidFill>
          <a:schemeClr val="accent2">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83568F4-2282-483A-BE86-AA546C0C74E4}">
      <dsp:nvSpPr>
        <dsp:cNvPr id="0" name=""/>
        <dsp:cNvSpPr/>
      </dsp:nvSpPr>
      <dsp:spPr>
        <a:xfrm>
          <a:off x="2663113" y="0"/>
          <a:ext cx="1684172" cy="91744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lv-LV" sz="2500" b="1" kern="1200" dirty="0" smtClean="0"/>
            <a:t>savas intereses</a:t>
          </a:r>
          <a:endParaRPr lang="ru-RU" sz="2500" kern="1200" dirty="0"/>
        </a:p>
      </dsp:txBody>
      <dsp:txXfrm>
        <a:off x="2663113" y="0"/>
        <a:ext cx="1684172" cy="917448"/>
      </dsp:txXfrm>
    </dsp:sp>
    <dsp:sp modelId="{AEDC1FCC-ABD4-414B-ADDB-C43CAD7A81B5}">
      <dsp:nvSpPr>
        <dsp:cNvPr id="0" name=""/>
        <dsp:cNvSpPr/>
      </dsp:nvSpPr>
      <dsp:spPr>
        <a:xfrm>
          <a:off x="3268854" y="1258214"/>
          <a:ext cx="1347337" cy="1347337"/>
        </a:xfrm>
        <a:prstGeom prst="ellipse">
          <a:avLst/>
        </a:prstGeom>
        <a:solidFill>
          <a:schemeClr val="accent3">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686DD44-9542-4421-9F65-54FBA90F422C}">
      <dsp:nvSpPr>
        <dsp:cNvPr id="0" name=""/>
        <dsp:cNvSpPr/>
      </dsp:nvSpPr>
      <dsp:spPr>
        <a:xfrm>
          <a:off x="4716119" y="873759"/>
          <a:ext cx="1596034" cy="100482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lv-LV" sz="2500" b="1" kern="1200" dirty="0" smtClean="0"/>
            <a:t>vērtības</a:t>
          </a:r>
          <a:endParaRPr lang="ru-RU" sz="2500" kern="1200" dirty="0"/>
        </a:p>
      </dsp:txBody>
      <dsp:txXfrm>
        <a:off x="4716119" y="873759"/>
        <a:ext cx="1596034" cy="1004824"/>
      </dsp:txXfrm>
    </dsp:sp>
    <dsp:sp modelId="{28BDDC2C-62BF-43F0-BDD0-518E5834704D}">
      <dsp:nvSpPr>
        <dsp:cNvPr id="0" name=""/>
        <dsp:cNvSpPr/>
      </dsp:nvSpPr>
      <dsp:spPr>
        <a:xfrm>
          <a:off x="3268854" y="1763247"/>
          <a:ext cx="1347337" cy="1347337"/>
        </a:xfrm>
        <a:prstGeom prst="ellipse">
          <a:avLst/>
        </a:prstGeom>
        <a:solidFill>
          <a:schemeClr val="accent4">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986253D-6580-435D-A7E7-9F503B786E52}">
      <dsp:nvSpPr>
        <dsp:cNvPr id="0" name=""/>
        <dsp:cNvSpPr/>
      </dsp:nvSpPr>
      <dsp:spPr>
        <a:xfrm>
          <a:off x="4716119" y="2372258"/>
          <a:ext cx="1596034" cy="112278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lv-LV" sz="2500" b="1" kern="1200" dirty="0" smtClean="0"/>
            <a:t>prasmes</a:t>
          </a:r>
          <a:endParaRPr lang="ru-RU" sz="2500" kern="1200" dirty="0"/>
        </a:p>
      </dsp:txBody>
      <dsp:txXfrm>
        <a:off x="4716119" y="2372258"/>
        <a:ext cx="1596034" cy="1122781"/>
      </dsp:txXfrm>
    </dsp:sp>
    <dsp:sp modelId="{F27327C4-1045-4722-BC3C-F95B6C714FDA}">
      <dsp:nvSpPr>
        <dsp:cNvPr id="0" name=""/>
        <dsp:cNvSpPr/>
      </dsp:nvSpPr>
      <dsp:spPr>
        <a:xfrm>
          <a:off x="2831531" y="2016201"/>
          <a:ext cx="1347337" cy="1347337"/>
        </a:xfrm>
        <a:prstGeom prst="ellipse">
          <a:avLst/>
        </a:prstGeom>
        <a:solidFill>
          <a:schemeClr val="accent5">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E7F9A83-F2B3-4AA7-B3B2-AC186B54842E}">
      <dsp:nvSpPr>
        <dsp:cNvPr id="0" name=""/>
        <dsp:cNvSpPr/>
      </dsp:nvSpPr>
      <dsp:spPr>
        <a:xfrm>
          <a:off x="2663113" y="3451352"/>
          <a:ext cx="1684172" cy="91744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lv-LV" sz="2500" b="1" kern="1200" dirty="0" smtClean="0"/>
            <a:t>spējas</a:t>
          </a:r>
          <a:endParaRPr lang="ru-RU" sz="2500" b="1" kern="1200" dirty="0"/>
        </a:p>
      </dsp:txBody>
      <dsp:txXfrm>
        <a:off x="2663113" y="3451352"/>
        <a:ext cx="1684172" cy="917448"/>
      </dsp:txXfrm>
    </dsp:sp>
    <dsp:sp modelId="{EFEA8CB2-CD5C-4AAA-8D90-D2EFFEE126D8}">
      <dsp:nvSpPr>
        <dsp:cNvPr id="0" name=""/>
        <dsp:cNvSpPr/>
      </dsp:nvSpPr>
      <dsp:spPr>
        <a:xfrm>
          <a:off x="2394207" y="1763247"/>
          <a:ext cx="1347337" cy="1347337"/>
        </a:xfrm>
        <a:prstGeom prst="ellipse">
          <a:avLst/>
        </a:prstGeom>
        <a:solidFill>
          <a:schemeClr val="accent6">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F201590-3716-4C1C-80FB-3C4BC9E2B812}">
      <dsp:nvSpPr>
        <dsp:cNvPr id="0" name=""/>
        <dsp:cNvSpPr/>
      </dsp:nvSpPr>
      <dsp:spPr>
        <a:xfrm>
          <a:off x="698245" y="2372258"/>
          <a:ext cx="1596034" cy="112278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lv-LV" sz="2500" b="1" kern="1200" dirty="0" smtClean="0"/>
            <a:t>motivāciju</a:t>
          </a:r>
          <a:endParaRPr lang="ru-RU" sz="2500" b="1" kern="1200" dirty="0"/>
        </a:p>
      </dsp:txBody>
      <dsp:txXfrm>
        <a:off x="698245" y="2372258"/>
        <a:ext cx="1596034" cy="1122781"/>
      </dsp:txXfrm>
    </dsp:sp>
    <dsp:sp modelId="{49803A6E-0C0E-43FA-B126-3AC5E75445C6}">
      <dsp:nvSpPr>
        <dsp:cNvPr id="0" name=""/>
        <dsp:cNvSpPr/>
      </dsp:nvSpPr>
      <dsp:spPr>
        <a:xfrm>
          <a:off x="2394207" y="1258214"/>
          <a:ext cx="1347337" cy="1347337"/>
        </a:xfrm>
        <a:prstGeom prst="ellipse">
          <a:avLst/>
        </a:prstGeom>
        <a:solidFill>
          <a:schemeClr val="accent2">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C174BF2-E116-4521-846F-8BC442B6D435}">
      <dsp:nvSpPr>
        <dsp:cNvPr id="0" name=""/>
        <dsp:cNvSpPr/>
      </dsp:nvSpPr>
      <dsp:spPr>
        <a:xfrm>
          <a:off x="698245" y="873759"/>
          <a:ext cx="1596034" cy="112278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ru-RU" sz="2500" kern="1200" dirty="0"/>
        </a:p>
      </dsp:txBody>
      <dsp:txXfrm>
        <a:off x="698245" y="873759"/>
        <a:ext cx="1596034" cy="112278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66008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90731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86324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46875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50769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42516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7118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68051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94252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04844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12829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8418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88517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3123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64893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7468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5/27/2020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296954076"/>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va.gov.lv/UserFiles/File/PDF/Karjeras_speleC.pdf" TargetMode="External"/><Relationship Id="rId2" Type="http://schemas.openxmlformats.org/officeDocument/2006/relationships/hyperlink" Target="http://raksti.daba.lv/testi/psihotesti/krasa.html" TargetMode="External"/><Relationship Id="rId1" Type="http://schemas.openxmlformats.org/officeDocument/2006/relationships/slideLayout" Target="../slideLayouts/slideLayout2.xml"/><Relationship Id="rId5" Type="http://schemas.openxmlformats.org/officeDocument/2006/relationships/hyperlink" Target="http://www.nva.gov.lv/karjera/index.php?mt=304&amp;cid=304" TargetMode="External"/><Relationship Id="rId4" Type="http://schemas.openxmlformats.org/officeDocument/2006/relationships/hyperlink" Target="http://www.cv.lv/new_test/ceq.php"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43600" y="-152400"/>
            <a:ext cx="2209800" cy="762001"/>
          </a:xfrm>
        </p:spPr>
        <p:txBody>
          <a:bodyPr>
            <a:normAutofit/>
          </a:bodyPr>
          <a:lstStyle/>
          <a:p>
            <a:pPr lvl="0" algn="r"/>
            <a:r>
              <a:rPr lang="lv-LV" sz="1800" i="1" dirty="0" smtClean="0">
                <a:solidFill>
                  <a:schemeClr val="bg1">
                    <a:lumMod val="50000"/>
                  </a:schemeClr>
                </a:solidFill>
              </a:rPr>
              <a:t>Dagnija Bramane</a:t>
            </a:r>
            <a:endParaRPr lang="ru-RU" dirty="0"/>
          </a:p>
        </p:txBody>
      </p:sp>
      <p:sp>
        <p:nvSpPr>
          <p:cNvPr id="3" name="Subtitle 2"/>
          <p:cNvSpPr>
            <a:spLocks noGrp="1"/>
          </p:cNvSpPr>
          <p:nvPr>
            <p:ph type="subTitle" idx="1"/>
          </p:nvPr>
        </p:nvSpPr>
        <p:spPr>
          <a:xfrm>
            <a:off x="457200" y="1981200"/>
            <a:ext cx="6400800" cy="1752600"/>
          </a:xfrm>
        </p:spPr>
        <p:txBody>
          <a:bodyPr>
            <a:normAutofit lnSpcReduction="10000"/>
          </a:bodyPr>
          <a:lstStyle/>
          <a:p>
            <a:r>
              <a:rPr lang="de-DE" sz="4000" b="1" dirty="0" err="1" smtClean="0">
                <a:solidFill>
                  <a:schemeClr val="tx1"/>
                </a:solidFill>
              </a:rPr>
              <a:t>Savu</a:t>
            </a:r>
            <a:r>
              <a:rPr lang="de-DE" sz="4000" b="1" dirty="0" smtClean="0">
                <a:solidFill>
                  <a:schemeClr val="tx1"/>
                </a:solidFill>
              </a:rPr>
              <a:t> </a:t>
            </a:r>
            <a:r>
              <a:rPr lang="de-DE" sz="4000" b="1" dirty="0" err="1" smtClean="0">
                <a:solidFill>
                  <a:schemeClr val="tx1"/>
                </a:solidFill>
              </a:rPr>
              <a:t>inter</a:t>
            </a:r>
            <a:r>
              <a:rPr lang="lv-LV" sz="4000" b="1" dirty="0" smtClean="0">
                <a:solidFill>
                  <a:schemeClr val="tx1"/>
                </a:solidFill>
              </a:rPr>
              <a:t>ešu, prasmju, spēju apzināšana un novērtēšana</a:t>
            </a:r>
            <a:endParaRPr lang="ru-RU" sz="4000" b="1" dirty="0">
              <a:solidFill>
                <a:schemeClr val="tx1"/>
              </a:solidFill>
            </a:endParaRPr>
          </a:p>
        </p:txBody>
      </p:sp>
      <p:sp>
        <p:nvSpPr>
          <p:cNvPr id="4" name="TextBox 3"/>
          <p:cNvSpPr txBox="1"/>
          <p:nvPr/>
        </p:nvSpPr>
        <p:spPr>
          <a:xfrm>
            <a:off x="3200400" y="6248400"/>
            <a:ext cx="1245726" cy="369332"/>
          </a:xfrm>
          <a:prstGeom prst="rect">
            <a:avLst/>
          </a:prstGeom>
          <a:noFill/>
        </p:spPr>
        <p:txBody>
          <a:bodyPr wrap="none" rtlCol="0">
            <a:spAutoFit/>
          </a:bodyPr>
          <a:lstStyle/>
          <a:p>
            <a:r>
              <a:rPr lang="lv-LV" dirty="0" smtClean="0">
                <a:solidFill>
                  <a:schemeClr val="bg1">
                    <a:lumMod val="50000"/>
                  </a:schemeClr>
                </a:solidFill>
              </a:rPr>
              <a:t>Daugavpils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Grp="1" noChangeAspect="1" noChangeArrowheads="1"/>
          </p:cNvPicPr>
          <p:nvPr>
            <p:ph idx="1"/>
          </p:nvPr>
        </p:nvPicPr>
        <p:blipFill>
          <a:blip r:embed="rId2" cstate="print"/>
          <a:srcRect/>
          <a:stretch>
            <a:fillRect/>
          </a:stretch>
        </p:blipFill>
        <p:spPr bwMode="auto">
          <a:xfrm>
            <a:off x="1215524" y="228600"/>
            <a:ext cx="6122140" cy="66294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998" y="304800"/>
            <a:ext cx="6347713" cy="1320800"/>
          </a:xfrm>
        </p:spPr>
        <p:txBody>
          <a:bodyPr>
            <a:normAutofit/>
          </a:bodyPr>
          <a:lstStyle/>
          <a:p>
            <a:r>
              <a:rPr lang="en-US" b="1" dirty="0" err="1" smtClean="0"/>
              <a:t>Atšifrējums</a:t>
            </a:r>
            <a:r>
              <a:rPr lang="ru-RU" dirty="0" smtClean="0"/>
              <a:t/>
            </a:r>
            <a:br>
              <a:rPr lang="ru-RU" dirty="0" smtClean="0"/>
            </a:br>
            <a:endParaRPr lang="ru-RU" dirty="0"/>
          </a:p>
        </p:txBody>
      </p:sp>
      <p:sp>
        <p:nvSpPr>
          <p:cNvPr id="3" name="Content Placeholder 2"/>
          <p:cNvSpPr>
            <a:spLocks noGrp="1"/>
          </p:cNvSpPr>
          <p:nvPr>
            <p:ph idx="1"/>
          </p:nvPr>
        </p:nvSpPr>
        <p:spPr>
          <a:xfrm>
            <a:off x="304800" y="1447800"/>
            <a:ext cx="8229600" cy="4953000"/>
          </a:xfrm>
        </p:spPr>
        <p:txBody>
          <a:bodyPr>
            <a:normAutofit lnSpcReduction="10000"/>
          </a:bodyPr>
          <a:lstStyle/>
          <a:p>
            <a:r>
              <a:rPr lang="en-US" b="1" dirty="0" err="1" smtClean="0"/>
              <a:t>Ja</a:t>
            </a:r>
            <a:r>
              <a:rPr lang="en-US" b="1" dirty="0" smtClean="0"/>
              <a:t> </a:t>
            </a:r>
            <a:r>
              <a:rPr lang="en-US" b="1" dirty="0" err="1" smtClean="0"/>
              <a:t>visvairāk</a:t>
            </a:r>
            <a:r>
              <a:rPr lang="en-US" b="1" dirty="0" smtClean="0"/>
              <a:t> </a:t>
            </a:r>
            <a:r>
              <a:rPr lang="en-US" b="1" dirty="0" err="1" smtClean="0"/>
              <a:t>ir</a:t>
            </a:r>
            <a:r>
              <a:rPr lang="en-US" b="1" dirty="0" smtClean="0"/>
              <a:t> A </a:t>
            </a:r>
            <a:r>
              <a:rPr lang="en-US" b="1" dirty="0" err="1" smtClean="0"/>
              <a:t>atbilžu</a:t>
            </a:r>
            <a:r>
              <a:rPr lang="en-US" b="1" dirty="0" smtClean="0"/>
              <a:t>, </a:t>
            </a:r>
            <a:r>
              <a:rPr lang="de-DE" dirty="0" err="1" smtClean="0"/>
              <a:t>jūs</a:t>
            </a:r>
            <a:r>
              <a:rPr lang="de-DE" dirty="0" smtClean="0"/>
              <a:t> </a:t>
            </a:r>
            <a:r>
              <a:rPr lang="de-DE" dirty="0" err="1" smtClean="0"/>
              <a:t>esat</a:t>
            </a:r>
            <a:r>
              <a:rPr lang="de-DE" dirty="0" smtClean="0"/>
              <a:t> </a:t>
            </a:r>
            <a:r>
              <a:rPr lang="de-DE" dirty="0" err="1" smtClean="0"/>
              <a:t>Vizuālists</a:t>
            </a:r>
            <a:r>
              <a:rPr lang="de-DE" dirty="0" smtClean="0"/>
              <a:t> – </a:t>
            </a:r>
            <a:r>
              <a:rPr lang="de-DE" dirty="0" err="1" smtClean="0"/>
              <a:t>pasauli</a:t>
            </a:r>
            <a:r>
              <a:rPr lang="de-DE" dirty="0" smtClean="0"/>
              <a:t> </a:t>
            </a:r>
            <a:r>
              <a:rPr lang="de-DE" dirty="0" err="1" smtClean="0"/>
              <a:t>uztver</a:t>
            </a:r>
            <a:r>
              <a:rPr lang="de-DE" dirty="0" smtClean="0"/>
              <a:t> </a:t>
            </a:r>
            <a:r>
              <a:rPr lang="de-DE" dirty="0" err="1" smtClean="0"/>
              <a:t>galvenokārt</a:t>
            </a:r>
            <a:r>
              <a:rPr lang="de-DE" dirty="0" smtClean="0"/>
              <a:t> </a:t>
            </a:r>
            <a:r>
              <a:rPr lang="de-DE" dirty="0" err="1" smtClean="0"/>
              <a:t>ar</a:t>
            </a:r>
            <a:r>
              <a:rPr lang="de-DE" dirty="0" smtClean="0"/>
              <a:t> </a:t>
            </a:r>
            <a:r>
              <a:rPr lang="de-DE" dirty="0" err="1" smtClean="0"/>
              <a:t>redzi</a:t>
            </a:r>
            <a:r>
              <a:rPr lang="de-DE" dirty="0" smtClean="0"/>
              <a:t>.</a:t>
            </a:r>
            <a:r>
              <a:rPr lang="lv-LV" dirty="0" smtClean="0"/>
              <a:t> </a:t>
            </a:r>
            <a:r>
              <a:rPr lang="de-DE" dirty="0" err="1" smtClean="0"/>
              <a:t>Svarīgi</a:t>
            </a:r>
            <a:r>
              <a:rPr lang="de-DE" dirty="0" smtClean="0"/>
              <a:t> </a:t>
            </a:r>
            <a:r>
              <a:rPr lang="de-DE" dirty="0" err="1" smtClean="0"/>
              <a:t>ir</a:t>
            </a:r>
            <a:r>
              <a:rPr lang="de-DE" dirty="0" smtClean="0"/>
              <a:t> </a:t>
            </a:r>
            <a:r>
              <a:rPr lang="de-DE" dirty="0" err="1" smtClean="0"/>
              <a:t>vizuālie</a:t>
            </a:r>
            <a:r>
              <a:rPr lang="de-DE" dirty="0" smtClean="0"/>
              <a:t> </a:t>
            </a:r>
            <a:r>
              <a:rPr lang="de-DE" dirty="0" err="1" smtClean="0"/>
              <a:t>iespaidi</a:t>
            </a:r>
            <a:r>
              <a:rPr lang="de-DE" dirty="0" smtClean="0"/>
              <a:t> </a:t>
            </a:r>
            <a:r>
              <a:rPr lang="de-DE" dirty="0" err="1" smtClean="0"/>
              <a:t>un</a:t>
            </a:r>
            <a:r>
              <a:rPr lang="de-DE" dirty="0" smtClean="0"/>
              <a:t> </a:t>
            </a:r>
            <a:r>
              <a:rPr lang="de-DE" dirty="0" err="1" smtClean="0"/>
              <a:t>arī</a:t>
            </a:r>
            <a:r>
              <a:rPr lang="de-DE" dirty="0" smtClean="0"/>
              <a:t> </a:t>
            </a:r>
            <a:r>
              <a:rPr lang="de-DE" dirty="0" err="1" smtClean="0"/>
              <a:t>sevi</a:t>
            </a:r>
            <a:r>
              <a:rPr lang="de-DE" dirty="0" smtClean="0"/>
              <a:t> </a:t>
            </a:r>
            <a:r>
              <a:rPr lang="de-DE" dirty="0" err="1" smtClean="0"/>
              <a:t>motivēt</a:t>
            </a:r>
            <a:r>
              <a:rPr lang="de-DE" dirty="0" smtClean="0"/>
              <a:t> </a:t>
            </a:r>
            <a:r>
              <a:rPr lang="de-DE" dirty="0" err="1" smtClean="0"/>
              <a:t>vieglāk</a:t>
            </a:r>
            <a:r>
              <a:rPr lang="de-DE" dirty="0" smtClean="0"/>
              <a:t>, </a:t>
            </a:r>
            <a:r>
              <a:rPr lang="de-DE" dirty="0" err="1" smtClean="0"/>
              <a:t>iedarbojoties</a:t>
            </a:r>
            <a:r>
              <a:rPr lang="de-DE" dirty="0" smtClean="0"/>
              <a:t> </a:t>
            </a:r>
            <a:r>
              <a:rPr lang="de-DE" dirty="0" err="1" smtClean="0"/>
              <a:t>uz</a:t>
            </a:r>
            <a:r>
              <a:rPr lang="de-DE" dirty="0" smtClean="0"/>
              <a:t> </a:t>
            </a:r>
            <a:r>
              <a:rPr lang="de-DE" dirty="0" err="1" smtClean="0"/>
              <a:t>sevi</a:t>
            </a:r>
            <a:r>
              <a:rPr lang="de-DE" dirty="0" smtClean="0"/>
              <a:t> </a:t>
            </a:r>
            <a:r>
              <a:rPr lang="de-DE" dirty="0" err="1" smtClean="0"/>
              <a:t>vizuāli</a:t>
            </a:r>
            <a:r>
              <a:rPr lang="de-DE" dirty="0" smtClean="0"/>
              <a:t>. </a:t>
            </a:r>
            <a:r>
              <a:rPr lang="de-DE" dirty="0" err="1" smtClean="0"/>
              <a:t>Piem</a:t>
            </a:r>
            <a:r>
              <a:rPr lang="de-DE" dirty="0" smtClean="0"/>
              <a:t>., bilde </a:t>
            </a:r>
            <a:r>
              <a:rPr lang="de-DE" dirty="0" err="1" smtClean="0"/>
              <a:t>uz</a:t>
            </a:r>
            <a:r>
              <a:rPr lang="de-DE" dirty="0" smtClean="0"/>
              <a:t> </a:t>
            </a:r>
            <a:r>
              <a:rPr lang="de-DE" dirty="0" err="1" smtClean="0"/>
              <a:t>ledusskapja</a:t>
            </a:r>
            <a:r>
              <a:rPr lang="de-DE" dirty="0" smtClean="0"/>
              <a:t>, </a:t>
            </a:r>
            <a:r>
              <a:rPr lang="de-DE" dirty="0" err="1" smtClean="0"/>
              <a:t>jauna</a:t>
            </a:r>
            <a:r>
              <a:rPr lang="de-DE" dirty="0" smtClean="0"/>
              <a:t> </a:t>
            </a:r>
            <a:r>
              <a:rPr lang="de-DE" dirty="0" err="1" smtClean="0"/>
              <a:t>kleita</a:t>
            </a:r>
            <a:r>
              <a:rPr lang="de-DE" dirty="0" smtClean="0"/>
              <a:t> </a:t>
            </a:r>
            <a:r>
              <a:rPr lang="de-DE" dirty="0" err="1" smtClean="0"/>
              <a:t>karājas</a:t>
            </a:r>
            <a:r>
              <a:rPr lang="de-DE" dirty="0" smtClean="0"/>
              <a:t> </a:t>
            </a:r>
            <a:r>
              <a:rPr lang="de-DE" dirty="0" err="1" smtClean="0"/>
              <a:t>acu</a:t>
            </a:r>
            <a:r>
              <a:rPr lang="de-DE" dirty="0" smtClean="0"/>
              <a:t> </a:t>
            </a:r>
            <a:r>
              <a:rPr lang="de-DE" dirty="0" err="1" smtClean="0"/>
              <a:t>priekšā</a:t>
            </a:r>
            <a:r>
              <a:rPr lang="de-DE" dirty="0" smtClean="0"/>
              <a:t> </a:t>
            </a:r>
            <a:r>
              <a:rPr lang="de-DE" dirty="0" err="1" smtClean="0"/>
              <a:t>utt</a:t>
            </a:r>
            <a:r>
              <a:rPr lang="de-DE" dirty="0" smtClean="0"/>
              <a:t>.</a:t>
            </a:r>
            <a:endParaRPr lang="lv-LV" dirty="0" smtClean="0"/>
          </a:p>
          <a:p>
            <a:endParaRPr lang="ru-RU" dirty="0" smtClean="0"/>
          </a:p>
          <a:p>
            <a:r>
              <a:rPr lang="de-DE" b="1" dirty="0" smtClean="0"/>
              <a:t>Ja </a:t>
            </a:r>
            <a:r>
              <a:rPr lang="de-DE" b="1" dirty="0" err="1" smtClean="0"/>
              <a:t>visvairāk</a:t>
            </a:r>
            <a:r>
              <a:rPr lang="de-DE" b="1" dirty="0" smtClean="0"/>
              <a:t> </a:t>
            </a:r>
            <a:r>
              <a:rPr lang="de-DE" b="1" dirty="0" err="1" smtClean="0"/>
              <a:t>ir</a:t>
            </a:r>
            <a:r>
              <a:rPr lang="de-DE" b="1" dirty="0" smtClean="0"/>
              <a:t> B </a:t>
            </a:r>
            <a:r>
              <a:rPr lang="de-DE" b="1" dirty="0" err="1" smtClean="0"/>
              <a:t>atbilžu</a:t>
            </a:r>
            <a:r>
              <a:rPr lang="de-DE" b="1" dirty="0" smtClean="0"/>
              <a:t>, </a:t>
            </a:r>
            <a:r>
              <a:rPr lang="de-DE" dirty="0" err="1" smtClean="0"/>
              <a:t>jūs</a:t>
            </a:r>
            <a:r>
              <a:rPr lang="de-DE" dirty="0" smtClean="0"/>
              <a:t> </a:t>
            </a:r>
            <a:r>
              <a:rPr lang="de-DE" dirty="0" err="1" smtClean="0"/>
              <a:t>esat</a:t>
            </a:r>
            <a:r>
              <a:rPr lang="de-DE" dirty="0" smtClean="0"/>
              <a:t> </a:t>
            </a:r>
            <a:r>
              <a:rPr lang="de-DE" dirty="0" err="1" smtClean="0"/>
              <a:t>Audiālists</a:t>
            </a:r>
            <a:r>
              <a:rPr lang="de-DE" dirty="0" smtClean="0"/>
              <a:t>  – </a:t>
            </a:r>
            <a:r>
              <a:rPr lang="de-DE" dirty="0" err="1" smtClean="0"/>
              <a:t>pasauli</a:t>
            </a:r>
            <a:r>
              <a:rPr lang="de-DE" dirty="0" smtClean="0"/>
              <a:t> </a:t>
            </a:r>
            <a:r>
              <a:rPr lang="de-DE" dirty="0" err="1" smtClean="0"/>
              <a:t>uztver</a:t>
            </a:r>
            <a:r>
              <a:rPr lang="de-DE" dirty="0" smtClean="0"/>
              <a:t> </a:t>
            </a:r>
            <a:r>
              <a:rPr lang="de-DE" dirty="0" err="1" smtClean="0"/>
              <a:t>ar</a:t>
            </a:r>
            <a:r>
              <a:rPr lang="de-DE" dirty="0" smtClean="0"/>
              <a:t> </a:t>
            </a:r>
            <a:r>
              <a:rPr lang="de-DE" dirty="0" err="1" smtClean="0"/>
              <a:t>dzirdi</a:t>
            </a:r>
            <a:r>
              <a:rPr lang="de-DE" dirty="0" smtClean="0"/>
              <a:t>.</a:t>
            </a:r>
            <a:endParaRPr lang="ru-RU" dirty="0" smtClean="0"/>
          </a:p>
          <a:p>
            <a:pPr>
              <a:buNone/>
            </a:pPr>
            <a:r>
              <a:rPr lang="lv-LV" dirty="0" smtClean="0"/>
              <a:t>	</a:t>
            </a:r>
            <a:r>
              <a:rPr lang="de-DE" dirty="0" err="1" smtClean="0"/>
              <a:t>Svarīgi</a:t>
            </a:r>
            <a:r>
              <a:rPr lang="de-DE" dirty="0" smtClean="0"/>
              <a:t> </a:t>
            </a:r>
            <a:r>
              <a:rPr lang="de-DE" dirty="0" err="1" smtClean="0"/>
              <a:t>ir</a:t>
            </a:r>
            <a:r>
              <a:rPr lang="de-DE" dirty="0" smtClean="0"/>
              <a:t> </a:t>
            </a:r>
            <a:r>
              <a:rPr lang="de-DE" dirty="0" err="1" smtClean="0"/>
              <a:t>ko</a:t>
            </a:r>
            <a:r>
              <a:rPr lang="de-DE" dirty="0" smtClean="0"/>
              <a:t> </a:t>
            </a:r>
            <a:r>
              <a:rPr lang="de-DE" dirty="0" err="1" smtClean="0"/>
              <a:t>citi</a:t>
            </a:r>
            <a:r>
              <a:rPr lang="de-DE" dirty="0" smtClean="0"/>
              <a:t> </a:t>
            </a:r>
            <a:r>
              <a:rPr lang="de-DE" dirty="0" err="1" smtClean="0"/>
              <a:t>saka</a:t>
            </a:r>
            <a:r>
              <a:rPr lang="de-DE" dirty="0" smtClean="0"/>
              <a:t>, </a:t>
            </a:r>
            <a:r>
              <a:rPr lang="de-DE" dirty="0" err="1" smtClean="0"/>
              <a:t>ko</a:t>
            </a:r>
            <a:r>
              <a:rPr lang="de-DE" dirty="0" smtClean="0"/>
              <a:t> </a:t>
            </a:r>
            <a:r>
              <a:rPr lang="de-DE" dirty="0" err="1" smtClean="0"/>
              <a:t>runā</a:t>
            </a:r>
            <a:r>
              <a:rPr lang="de-DE" dirty="0" smtClean="0"/>
              <a:t>. </a:t>
            </a:r>
            <a:r>
              <a:rPr lang="de-DE" dirty="0" err="1" smtClean="0"/>
              <a:t>Sevi</a:t>
            </a:r>
            <a:r>
              <a:rPr lang="de-DE" dirty="0" smtClean="0"/>
              <a:t> </a:t>
            </a:r>
            <a:r>
              <a:rPr lang="de-DE" dirty="0" err="1" smtClean="0"/>
              <a:t>motivēt</a:t>
            </a:r>
            <a:r>
              <a:rPr lang="de-DE" dirty="0" smtClean="0"/>
              <a:t> </a:t>
            </a:r>
            <a:r>
              <a:rPr lang="de-DE" dirty="0" err="1" smtClean="0"/>
              <a:t>var</a:t>
            </a:r>
            <a:r>
              <a:rPr lang="de-DE" dirty="0" smtClean="0"/>
              <a:t>, </a:t>
            </a:r>
            <a:r>
              <a:rPr lang="de-DE" dirty="0" err="1" smtClean="0"/>
              <a:t>palūdzot</a:t>
            </a:r>
            <a:r>
              <a:rPr lang="de-DE" dirty="0" smtClean="0"/>
              <a:t> </a:t>
            </a:r>
            <a:r>
              <a:rPr lang="de-DE" dirty="0" err="1" smtClean="0"/>
              <a:t>kādam</a:t>
            </a:r>
            <a:r>
              <a:rPr lang="de-DE" dirty="0" smtClean="0"/>
              <a:t> </a:t>
            </a:r>
            <a:r>
              <a:rPr lang="de-DE" dirty="0" err="1" smtClean="0"/>
              <a:t>citam</a:t>
            </a:r>
            <a:r>
              <a:rPr lang="de-DE" dirty="0" smtClean="0"/>
              <a:t> </a:t>
            </a:r>
            <a:r>
              <a:rPr lang="de-DE" dirty="0" err="1" smtClean="0"/>
              <a:t>regulāri</a:t>
            </a:r>
            <a:r>
              <a:rPr lang="de-DE" dirty="0" smtClean="0"/>
              <a:t> </a:t>
            </a:r>
            <a:r>
              <a:rPr lang="de-DE" dirty="0" err="1" smtClean="0"/>
              <a:t>izteikt</a:t>
            </a:r>
            <a:r>
              <a:rPr lang="de-DE" dirty="0" smtClean="0"/>
              <a:t> </a:t>
            </a:r>
            <a:r>
              <a:rPr lang="de-DE" dirty="0" err="1" smtClean="0"/>
              <a:t>piezīmes</a:t>
            </a:r>
            <a:r>
              <a:rPr lang="de-DE" dirty="0" smtClean="0"/>
              <a:t> par </a:t>
            </a:r>
            <a:r>
              <a:rPr lang="de-DE" dirty="0" err="1" smtClean="0"/>
              <a:t>sevi</a:t>
            </a:r>
            <a:r>
              <a:rPr lang="de-DE" dirty="0" smtClean="0"/>
              <a:t>. </a:t>
            </a:r>
            <a:r>
              <a:rPr lang="de-DE" dirty="0" err="1" smtClean="0"/>
              <a:t>aizrādījumus</a:t>
            </a:r>
            <a:r>
              <a:rPr lang="de-DE" dirty="0" smtClean="0"/>
              <a:t>, </a:t>
            </a:r>
            <a:r>
              <a:rPr lang="de-DE" dirty="0" err="1" smtClean="0"/>
              <a:t>uzslavas</a:t>
            </a:r>
            <a:r>
              <a:rPr lang="de-DE" dirty="0" smtClean="0"/>
              <a:t> </a:t>
            </a:r>
            <a:r>
              <a:rPr lang="de-DE" dirty="0" err="1" smtClean="0"/>
              <a:t>utt</a:t>
            </a:r>
            <a:endParaRPr lang="lv-LV" dirty="0" smtClean="0"/>
          </a:p>
          <a:p>
            <a:endParaRPr lang="ru-RU" dirty="0" smtClean="0"/>
          </a:p>
          <a:p>
            <a:r>
              <a:rPr lang="de-DE" b="1" dirty="0" smtClean="0"/>
              <a:t>Ja </a:t>
            </a:r>
            <a:r>
              <a:rPr lang="de-DE" b="1" dirty="0" err="1" smtClean="0"/>
              <a:t>visvairāk</a:t>
            </a:r>
            <a:r>
              <a:rPr lang="de-DE" b="1" dirty="0" smtClean="0"/>
              <a:t> </a:t>
            </a:r>
            <a:r>
              <a:rPr lang="de-DE" b="1" dirty="0" err="1" smtClean="0"/>
              <a:t>ir</a:t>
            </a:r>
            <a:r>
              <a:rPr lang="de-DE" b="1" dirty="0" smtClean="0"/>
              <a:t> C </a:t>
            </a:r>
            <a:r>
              <a:rPr lang="de-DE" b="1" dirty="0" err="1" smtClean="0"/>
              <a:t>atbilžu</a:t>
            </a:r>
            <a:r>
              <a:rPr lang="de-DE" b="1" dirty="0" smtClean="0"/>
              <a:t>, </a:t>
            </a:r>
            <a:r>
              <a:rPr lang="de-DE" dirty="0" err="1" smtClean="0"/>
              <a:t>jūs</a:t>
            </a:r>
            <a:r>
              <a:rPr lang="de-DE" dirty="0" smtClean="0"/>
              <a:t> </a:t>
            </a:r>
            <a:r>
              <a:rPr lang="de-DE" dirty="0" err="1" smtClean="0"/>
              <a:t>esat</a:t>
            </a:r>
            <a:r>
              <a:rPr lang="de-DE" dirty="0" smtClean="0"/>
              <a:t> </a:t>
            </a:r>
            <a:r>
              <a:rPr lang="de-DE" dirty="0" err="1" smtClean="0"/>
              <a:t>Kinestētiķis</a:t>
            </a:r>
            <a:r>
              <a:rPr lang="de-DE" dirty="0" smtClean="0"/>
              <a:t> – </a:t>
            </a:r>
            <a:r>
              <a:rPr lang="de-DE" dirty="0" err="1" smtClean="0"/>
              <a:t>pasauli</a:t>
            </a:r>
            <a:r>
              <a:rPr lang="de-DE" dirty="0" smtClean="0"/>
              <a:t> </a:t>
            </a:r>
            <a:r>
              <a:rPr lang="de-DE" dirty="0" err="1" smtClean="0"/>
              <a:t>uztver</a:t>
            </a:r>
            <a:r>
              <a:rPr lang="de-DE" dirty="0" smtClean="0"/>
              <a:t>, </a:t>
            </a:r>
            <a:r>
              <a:rPr lang="de-DE" dirty="0" err="1" smtClean="0"/>
              <a:t>izjūtot</a:t>
            </a:r>
            <a:r>
              <a:rPr lang="de-DE" dirty="0" smtClean="0"/>
              <a:t> </a:t>
            </a:r>
            <a:r>
              <a:rPr lang="de-DE" dirty="0" err="1" smtClean="0"/>
              <a:t>uz</a:t>
            </a:r>
            <a:r>
              <a:rPr lang="de-DE" dirty="0" smtClean="0"/>
              <a:t> </a:t>
            </a:r>
            <a:r>
              <a:rPr lang="de-DE" dirty="0" err="1" smtClean="0"/>
              <a:t>sevis</a:t>
            </a:r>
            <a:r>
              <a:rPr lang="de-DE" dirty="0" smtClean="0"/>
              <a:t>, </a:t>
            </a:r>
            <a:r>
              <a:rPr lang="de-DE" dirty="0" err="1" smtClean="0"/>
              <a:t>tiešā</a:t>
            </a:r>
            <a:r>
              <a:rPr lang="de-DE" dirty="0" smtClean="0"/>
              <a:t> </a:t>
            </a:r>
            <a:r>
              <a:rPr lang="de-DE" dirty="0" err="1" smtClean="0"/>
              <a:t>ķermeņa</a:t>
            </a:r>
            <a:r>
              <a:rPr lang="de-DE" dirty="0" smtClean="0"/>
              <a:t> </a:t>
            </a:r>
            <a:r>
              <a:rPr lang="de-DE" dirty="0" err="1" smtClean="0"/>
              <a:t>kontaktā</a:t>
            </a:r>
            <a:r>
              <a:rPr lang="lv-LV" dirty="0" smtClean="0"/>
              <a:t>. </a:t>
            </a:r>
            <a:r>
              <a:rPr lang="de-DE" dirty="0" err="1" smtClean="0"/>
              <a:t>Svarīgi</a:t>
            </a:r>
            <a:r>
              <a:rPr lang="de-DE" dirty="0" smtClean="0"/>
              <a:t> </a:t>
            </a:r>
            <a:r>
              <a:rPr lang="de-DE" dirty="0" err="1" smtClean="0"/>
              <a:t>ir</a:t>
            </a:r>
            <a:r>
              <a:rPr lang="de-DE" dirty="0" smtClean="0"/>
              <a:t> </a:t>
            </a:r>
            <a:r>
              <a:rPr lang="de-DE" dirty="0" err="1" smtClean="0"/>
              <a:t>justies</a:t>
            </a:r>
            <a:r>
              <a:rPr lang="de-DE" dirty="0" smtClean="0"/>
              <a:t> </a:t>
            </a:r>
            <a:r>
              <a:rPr lang="de-DE" dirty="0" err="1" smtClean="0"/>
              <a:t>labi</a:t>
            </a:r>
            <a:r>
              <a:rPr lang="de-DE" dirty="0" smtClean="0"/>
              <a:t>. </a:t>
            </a:r>
            <a:r>
              <a:rPr lang="de-DE" dirty="0" err="1" smtClean="0"/>
              <a:t>Sevi</a:t>
            </a:r>
            <a:r>
              <a:rPr lang="de-DE" dirty="0" smtClean="0"/>
              <a:t> </a:t>
            </a:r>
            <a:r>
              <a:rPr lang="de-DE" dirty="0" err="1" smtClean="0"/>
              <a:t>motivēt</a:t>
            </a:r>
            <a:r>
              <a:rPr lang="de-DE" dirty="0" smtClean="0"/>
              <a:t> </a:t>
            </a:r>
            <a:r>
              <a:rPr lang="de-DE" dirty="0" err="1" smtClean="0"/>
              <a:t>var</a:t>
            </a:r>
            <a:r>
              <a:rPr lang="de-DE" dirty="0" smtClean="0"/>
              <a:t> </a:t>
            </a:r>
            <a:r>
              <a:rPr lang="de-DE" dirty="0" err="1" smtClean="0"/>
              <a:t>sajūtos</a:t>
            </a:r>
            <a:r>
              <a:rPr lang="de-DE" dirty="0" smtClean="0"/>
              <a:t>, </a:t>
            </a:r>
            <a:r>
              <a:rPr lang="de-DE" dirty="0" err="1" smtClean="0"/>
              <a:t>ka</a:t>
            </a:r>
            <a:r>
              <a:rPr lang="de-DE" dirty="0" smtClean="0"/>
              <a:t> </a:t>
            </a:r>
            <a:r>
              <a:rPr lang="de-DE" dirty="0" err="1" smtClean="0"/>
              <a:t>bikses</a:t>
            </a:r>
            <a:r>
              <a:rPr lang="de-DE" dirty="0" smtClean="0"/>
              <a:t> </a:t>
            </a:r>
            <a:r>
              <a:rPr lang="de-DE" dirty="0" err="1" smtClean="0"/>
              <a:t>sāk</a:t>
            </a:r>
            <a:r>
              <a:rPr lang="de-DE" dirty="0" smtClean="0"/>
              <a:t> spiest, </a:t>
            </a:r>
            <a:r>
              <a:rPr lang="de-DE" dirty="0" err="1" smtClean="0"/>
              <a:t>vai</a:t>
            </a:r>
            <a:r>
              <a:rPr lang="de-DE" dirty="0" smtClean="0"/>
              <a:t> </a:t>
            </a:r>
            <a:r>
              <a:rPr lang="de-DE" dirty="0" err="1" smtClean="0"/>
              <a:t>vēl</a:t>
            </a:r>
            <a:r>
              <a:rPr lang="de-DE" dirty="0" smtClean="0"/>
              <a:t> </a:t>
            </a:r>
            <a:r>
              <a:rPr lang="de-DE" dirty="0" err="1" smtClean="0"/>
              <a:t>spiež</a:t>
            </a:r>
            <a:r>
              <a:rPr lang="de-DE" dirty="0" smtClean="0"/>
              <a:t>. </a:t>
            </a:r>
            <a:r>
              <a:rPr lang="de-DE" dirty="0" err="1" smtClean="0"/>
              <a:t>Iztēloties</a:t>
            </a:r>
            <a:r>
              <a:rPr lang="de-DE" dirty="0" smtClean="0"/>
              <a:t>, </a:t>
            </a:r>
            <a:r>
              <a:rPr lang="de-DE" dirty="0" err="1" smtClean="0"/>
              <a:t>cik</a:t>
            </a:r>
            <a:r>
              <a:rPr lang="de-DE" dirty="0" smtClean="0"/>
              <a:t> </a:t>
            </a:r>
            <a:r>
              <a:rPr lang="de-DE" dirty="0" err="1" smtClean="0"/>
              <a:t>viegli</a:t>
            </a:r>
            <a:r>
              <a:rPr lang="de-DE" dirty="0" smtClean="0"/>
              <a:t> </a:t>
            </a:r>
            <a:r>
              <a:rPr lang="de-DE" dirty="0" err="1" smtClean="0"/>
              <a:t>būs</a:t>
            </a:r>
            <a:r>
              <a:rPr lang="de-DE" dirty="0" smtClean="0"/>
              <a:t> </a:t>
            </a:r>
            <a:r>
              <a:rPr lang="de-DE" dirty="0" err="1" smtClean="0"/>
              <a:t>paiet</a:t>
            </a:r>
            <a:r>
              <a:rPr lang="de-DE" dirty="0" smtClean="0"/>
              <a:t>, </a:t>
            </a:r>
            <a:r>
              <a:rPr lang="de-DE" dirty="0" err="1" smtClean="0"/>
              <a:t>kā</a:t>
            </a:r>
            <a:r>
              <a:rPr lang="de-DE" dirty="0" smtClean="0"/>
              <a:t> </a:t>
            </a:r>
            <a:r>
              <a:rPr lang="de-DE" dirty="0" err="1" smtClean="0"/>
              <a:t>uzlabosies</a:t>
            </a:r>
            <a:r>
              <a:rPr lang="de-DE" dirty="0" smtClean="0"/>
              <a:t> </a:t>
            </a:r>
            <a:r>
              <a:rPr lang="de-DE" dirty="0" err="1" smtClean="0"/>
              <a:t>veselība</a:t>
            </a:r>
            <a:r>
              <a:rPr lang="de-DE" dirty="0" smtClean="0"/>
              <a:t> </a:t>
            </a:r>
            <a:r>
              <a:rPr lang="de-DE" dirty="0" err="1" smtClean="0"/>
              <a:t>utt</a:t>
            </a:r>
            <a:r>
              <a:rPr lang="de-DE" dirty="0" smtClean="0"/>
              <a:t>.</a:t>
            </a:r>
            <a:endParaRPr lang="lv-LV" dirty="0" smtClean="0"/>
          </a:p>
          <a:p>
            <a:endParaRPr lang="ru-RU" dirty="0" smtClean="0"/>
          </a:p>
          <a:p>
            <a:r>
              <a:rPr lang="de-DE" b="1" dirty="0" smtClean="0"/>
              <a:t>Ja </a:t>
            </a:r>
            <a:r>
              <a:rPr lang="de-DE" b="1" dirty="0" err="1" smtClean="0"/>
              <a:t>visvairāk</a:t>
            </a:r>
            <a:r>
              <a:rPr lang="de-DE" b="1" dirty="0" smtClean="0"/>
              <a:t> </a:t>
            </a:r>
            <a:r>
              <a:rPr lang="de-DE" b="1" dirty="0" err="1" smtClean="0"/>
              <a:t>ir</a:t>
            </a:r>
            <a:r>
              <a:rPr lang="de-DE" b="1" dirty="0" smtClean="0"/>
              <a:t> D </a:t>
            </a:r>
            <a:r>
              <a:rPr lang="de-DE" b="1" dirty="0" err="1" smtClean="0"/>
              <a:t>atbilžu</a:t>
            </a:r>
            <a:r>
              <a:rPr lang="de-DE" b="1" dirty="0" smtClean="0"/>
              <a:t>, </a:t>
            </a:r>
            <a:r>
              <a:rPr lang="de-DE" dirty="0" err="1" smtClean="0"/>
              <a:t>jūs</a:t>
            </a:r>
            <a:r>
              <a:rPr lang="de-DE" dirty="0" smtClean="0"/>
              <a:t> </a:t>
            </a:r>
            <a:r>
              <a:rPr lang="de-DE" dirty="0" err="1" smtClean="0"/>
              <a:t>esat</a:t>
            </a:r>
            <a:r>
              <a:rPr lang="de-DE" dirty="0" smtClean="0"/>
              <a:t> </a:t>
            </a:r>
            <a:r>
              <a:rPr lang="de-DE" dirty="0" err="1" smtClean="0"/>
              <a:t>diskrētā</a:t>
            </a:r>
            <a:r>
              <a:rPr lang="de-DE" dirty="0" smtClean="0"/>
              <a:t> </a:t>
            </a:r>
            <a:r>
              <a:rPr lang="de-DE" dirty="0" err="1" smtClean="0"/>
              <a:t>tipa</a:t>
            </a:r>
            <a:r>
              <a:rPr lang="de-DE" dirty="0" smtClean="0"/>
              <a:t> </a:t>
            </a:r>
            <a:r>
              <a:rPr lang="de-DE" dirty="0" err="1" smtClean="0"/>
              <a:t>pārstāvis</a:t>
            </a:r>
            <a:r>
              <a:rPr lang="de-DE" dirty="0" smtClean="0"/>
              <a:t>  </a:t>
            </a:r>
            <a:r>
              <a:rPr lang="de-DE" dirty="0" err="1" smtClean="0"/>
              <a:t>un</a:t>
            </a:r>
            <a:r>
              <a:rPr lang="de-DE" dirty="0" smtClean="0"/>
              <a:t> </a:t>
            </a:r>
            <a:r>
              <a:rPr lang="de-DE" dirty="0" err="1" smtClean="0"/>
              <a:t>vienlaicīgi</a:t>
            </a:r>
            <a:r>
              <a:rPr lang="de-DE" dirty="0" smtClean="0"/>
              <a:t> </a:t>
            </a:r>
            <a:r>
              <a:rPr lang="de-DE" dirty="0" err="1" smtClean="0"/>
              <a:t>efektīvi</a:t>
            </a:r>
            <a:r>
              <a:rPr lang="de-DE" dirty="0" smtClean="0"/>
              <a:t> </a:t>
            </a:r>
            <a:r>
              <a:rPr lang="de-DE" dirty="0" err="1" smtClean="0"/>
              <a:t>varat</a:t>
            </a:r>
            <a:r>
              <a:rPr lang="de-DE" dirty="0" smtClean="0"/>
              <a:t> </a:t>
            </a:r>
            <a:r>
              <a:rPr lang="de-DE" dirty="0" err="1" smtClean="0"/>
              <a:t>iedarboties</a:t>
            </a:r>
            <a:r>
              <a:rPr lang="de-DE" dirty="0" smtClean="0"/>
              <a:t> </a:t>
            </a:r>
            <a:r>
              <a:rPr lang="de-DE" dirty="0" err="1" smtClean="0"/>
              <a:t>uz</a:t>
            </a:r>
            <a:r>
              <a:rPr lang="de-DE" dirty="0" smtClean="0"/>
              <a:t> </a:t>
            </a:r>
            <a:r>
              <a:rPr lang="de-DE" dirty="0" err="1" smtClean="0"/>
              <a:t>visiem</a:t>
            </a:r>
            <a:r>
              <a:rPr lang="de-DE" dirty="0" smtClean="0"/>
              <a:t> </a:t>
            </a:r>
            <a:r>
              <a:rPr lang="de-DE" dirty="0" err="1" smtClean="0"/>
              <a:t>uztveres</a:t>
            </a:r>
            <a:r>
              <a:rPr lang="de-DE" dirty="0" smtClean="0"/>
              <a:t> </a:t>
            </a:r>
            <a:r>
              <a:rPr lang="de-DE" dirty="0" err="1" smtClean="0"/>
              <a:t>kanāliem</a:t>
            </a:r>
            <a:r>
              <a:rPr lang="de-DE" dirty="0" smtClean="0"/>
              <a:t>.</a:t>
            </a:r>
            <a:endParaRPr lang="ru-RU" dirty="0" smtClean="0"/>
          </a:p>
          <a:p>
            <a:endParaRPr lang="ru-RU" b="1"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dirty="0" err="1" smtClean="0"/>
              <a:t>Kāds</a:t>
            </a:r>
            <a:r>
              <a:rPr lang="de-DE" b="1" dirty="0" smtClean="0"/>
              <a:t> </a:t>
            </a:r>
            <a:r>
              <a:rPr lang="de-DE" b="1" dirty="0" err="1" smtClean="0"/>
              <a:t>ir</a:t>
            </a:r>
            <a:r>
              <a:rPr lang="de-DE" b="1" dirty="0" smtClean="0"/>
              <a:t> </a:t>
            </a:r>
            <a:r>
              <a:rPr lang="de-DE" b="1" dirty="0" err="1" smtClean="0"/>
              <a:t>vizuālists</a:t>
            </a:r>
            <a:r>
              <a:rPr lang="de-DE" b="1" dirty="0" smtClean="0"/>
              <a:t>?</a:t>
            </a:r>
            <a:endParaRPr lang="ru-RU" dirty="0"/>
          </a:p>
        </p:txBody>
      </p:sp>
      <p:sp>
        <p:nvSpPr>
          <p:cNvPr id="3" name="Content Placeholder 2"/>
          <p:cNvSpPr>
            <a:spLocks noGrp="1"/>
          </p:cNvSpPr>
          <p:nvPr>
            <p:ph idx="1"/>
          </p:nvPr>
        </p:nvSpPr>
        <p:spPr/>
        <p:txBody>
          <a:bodyPr>
            <a:normAutofit fontScale="77500" lnSpcReduction="20000"/>
          </a:bodyPr>
          <a:lstStyle/>
          <a:p>
            <a:pPr fontAlgn="base"/>
            <a:r>
              <a:rPr lang="de-DE" dirty="0" smtClean="0"/>
              <a:t> </a:t>
            </a:r>
            <a:r>
              <a:rPr lang="de-DE" dirty="0" err="1" smtClean="0"/>
              <a:t>Ir</a:t>
            </a:r>
            <a:r>
              <a:rPr lang="de-DE" dirty="0" smtClean="0"/>
              <a:t> </a:t>
            </a:r>
            <a:r>
              <a:rPr lang="de-DE" dirty="0" err="1" smtClean="0"/>
              <a:t>organizēti</a:t>
            </a:r>
            <a:r>
              <a:rPr lang="de-DE" dirty="0" smtClean="0"/>
              <a:t>, </a:t>
            </a:r>
            <a:r>
              <a:rPr lang="de-DE" dirty="0" err="1" smtClean="0"/>
              <a:t>kārtīgi</a:t>
            </a:r>
            <a:r>
              <a:rPr lang="de-DE" dirty="0" smtClean="0"/>
              <a:t>, </a:t>
            </a:r>
            <a:r>
              <a:rPr lang="de-DE" dirty="0" err="1" smtClean="0"/>
              <a:t>rūpējas</a:t>
            </a:r>
            <a:r>
              <a:rPr lang="de-DE" dirty="0" smtClean="0"/>
              <a:t> par </a:t>
            </a:r>
            <a:r>
              <a:rPr lang="de-DE" dirty="0" err="1" smtClean="0"/>
              <a:t>savu</a:t>
            </a:r>
            <a:r>
              <a:rPr lang="de-DE" dirty="0" smtClean="0"/>
              <a:t> </a:t>
            </a:r>
            <a:r>
              <a:rPr lang="de-DE" b="1" i="1" dirty="0" err="1" smtClean="0"/>
              <a:t>ārējo</a:t>
            </a:r>
            <a:r>
              <a:rPr lang="de-DE" b="1" i="1" dirty="0" smtClean="0"/>
              <a:t> </a:t>
            </a:r>
            <a:r>
              <a:rPr lang="de-DE" b="1" i="1" dirty="0" err="1" smtClean="0"/>
              <a:t>izskatu</a:t>
            </a:r>
            <a:r>
              <a:rPr lang="de-DE" dirty="0" smtClean="0"/>
              <a:t>. </a:t>
            </a:r>
            <a:r>
              <a:rPr lang="de-DE" dirty="0" err="1" smtClean="0"/>
              <a:t>Kāpēc</a:t>
            </a:r>
            <a:r>
              <a:rPr lang="de-DE" dirty="0" smtClean="0"/>
              <a:t>? </a:t>
            </a:r>
            <a:r>
              <a:rPr lang="de-DE" dirty="0" err="1" smtClean="0"/>
              <a:t>Tāpēc</a:t>
            </a:r>
            <a:r>
              <a:rPr lang="de-DE" dirty="0" smtClean="0"/>
              <a:t>, </a:t>
            </a:r>
            <a:r>
              <a:rPr lang="de-DE" dirty="0" err="1" smtClean="0"/>
              <a:t>ka</a:t>
            </a:r>
            <a:r>
              <a:rPr lang="de-DE" dirty="0" smtClean="0"/>
              <a:t> </a:t>
            </a:r>
            <a:r>
              <a:rPr lang="de-DE" dirty="0" err="1" smtClean="0"/>
              <a:t>viņi</a:t>
            </a:r>
            <a:r>
              <a:rPr lang="de-DE" dirty="0" smtClean="0"/>
              <a:t> </a:t>
            </a:r>
            <a:r>
              <a:rPr lang="de-DE" dirty="0" err="1" smtClean="0"/>
              <a:t>grib</a:t>
            </a:r>
            <a:r>
              <a:rPr lang="de-DE" dirty="0" smtClean="0"/>
              <a:t> </a:t>
            </a:r>
            <a:r>
              <a:rPr lang="de-DE" b="1" i="1" dirty="0" err="1" smtClean="0"/>
              <a:t>izskatīties</a:t>
            </a:r>
            <a:r>
              <a:rPr lang="de-DE" dirty="0" smtClean="0"/>
              <a:t> </a:t>
            </a:r>
            <a:r>
              <a:rPr lang="de-DE" dirty="0" err="1" smtClean="0"/>
              <a:t>labi</a:t>
            </a:r>
            <a:r>
              <a:rPr lang="de-DE" dirty="0" smtClean="0"/>
              <a:t>. </a:t>
            </a:r>
            <a:r>
              <a:rPr lang="de-DE" dirty="0" err="1" smtClean="0"/>
              <a:t>Un</a:t>
            </a:r>
            <a:r>
              <a:rPr lang="de-DE" dirty="0" smtClean="0"/>
              <a:t> </a:t>
            </a:r>
            <a:r>
              <a:rPr lang="de-DE" dirty="0" err="1" smtClean="0"/>
              <a:t>ko</a:t>
            </a:r>
            <a:r>
              <a:rPr lang="de-DE" dirty="0" smtClean="0"/>
              <a:t> </a:t>
            </a:r>
            <a:r>
              <a:rPr lang="de-DE" dirty="0" err="1" smtClean="0"/>
              <a:t>viņi</a:t>
            </a:r>
            <a:r>
              <a:rPr lang="de-DE" dirty="0" smtClean="0"/>
              <a:t> </a:t>
            </a:r>
            <a:r>
              <a:rPr lang="de-DE" dirty="0" err="1" smtClean="0"/>
              <a:t>gaida</a:t>
            </a:r>
            <a:r>
              <a:rPr lang="de-DE" dirty="0" smtClean="0"/>
              <a:t> </a:t>
            </a:r>
            <a:r>
              <a:rPr lang="de-DE" dirty="0" err="1" smtClean="0"/>
              <a:t>no</a:t>
            </a:r>
            <a:r>
              <a:rPr lang="de-DE" dirty="0" smtClean="0"/>
              <a:t> </a:t>
            </a:r>
            <a:r>
              <a:rPr lang="de-DE" dirty="0" err="1" smtClean="0"/>
              <a:t>citiem</a:t>
            </a:r>
            <a:r>
              <a:rPr lang="de-DE" dirty="0" smtClean="0"/>
              <a:t>? </a:t>
            </a:r>
            <a:r>
              <a:rPr lang="de-DE" dirty="0" err="1" smtClean="0"/>
              <a:t>Tieši</a:t>
            </a:r>
            <a:r>
              <a:rPr lang="de-DE" dirty="0" smtClean="0"/>
              <a:t> </a:t>
            </a:r>
            <a:r>
              <a:rPr lang="de-DE" dirty="0" err="1" smtClean="0"/>
              <a:t>to</a:t>
            </a:r>
            <a:r>
              <a:rPr lang="de-DE" dirty="0" smtClean="0"/>
              <a:t> </a:t>
            </a:r>
            <a:r>
              <a:rPr lang="de-DE" dirty="0" err="1" smtClean="0"/>
              <a:t>pašu</a:t>
            </a:r>
            <a:r>
              <a:rPr lang="de-DE" dirty="0" smtClean="0"/>
              <a:t>!</a:t>
            </a:r>
            <a:endParaRPr lang="ru-RU" dirty="0" smtClean="0"/>
          </a:p>
          <a:p>
            <a:pPr fontAlgn="base"/>
            <a:r>
              <a:rPr lang="de-DE" dirty="0" smtClean="0"/>
              <a:t> </a:t>
            </a:r>
            <a:r>
              <a:rPr lang="de-DE" dirty="0" err="1" smtClean="0"/>
              <a:t>Lēmumu</a:t>
            </a:r>
            <a:r>
              <a:rPr lang="de-DE" dirty="0" smtClean="0"/>
              <a:t> </a:t>
            </a:r>
            <a:r>
              <a:rPr lang="de-DE" dirty="0" err="1" smtClean="0"/>
              <a:t>pieņemšanā</a:t>
            </a:r>
            <a:r>
              <a:rPr lang="de-DE" dirty="0" smtClean="0"/>
              <a:t> </a:t>
            </a:r>
            <a:r>
              <a:rPr lang="de-DE" dirty="0" err="1" smtClean="0"/>
              <a:t>un</a:t>
            </a:r>
            <a:r>
              <a:rPr lang="de-DE" dirty="0" smtClean="0"/>
              <a:t> </a:t>
            </a:r>
            <a:r>
              <a:rPr lang="de-DE" dirty="0" err="1" smtClean="0"/>
              <a:t>atsaucot</a:t>
            </a:r>
            <a:r>
              <a:rPr lang="de-DE" dirty="0" smtClean="0"/>
              <a:t> </a:t>
            </a:r>
            <a:r>
              <a:rPr lang="de-DE" dirty="0" err="1" smtClean="0"/>
              <a:t>atmiņā</a:t>
            </a:r>
            <a:r>
              <a:rPr lang="de-DE" dirty="0" smtClean="0"/>
              <a:t> </a:t>
            </a:r>
            <a:r>
              <a:rPr lang="de-DE" dirty="0" err="1" smtClean="0"/>
              <a:t>notikumus</a:t>
            </a:r>
            <a:r>
              <a:rPr lang="de-DE" dirty="0" smtClean="0"/>
              <a:t>, </a:t>
            </a:r>
            <a:r>
              <a:rPr lang="de-DE" b="1" dirty="0" err="1" smtClean="0"/>
              <a:t>izmanto</a:t>
            </a:r>
            <a:r>
              <a:rPr lang="de-DE" b="1" dirty="0" smtClean="0"/>
              <a:t> </a:t>
            </a:r>
            <a:r>
              <a:rPr lang="de-DE" b="1" dirty="0" err="1" smtClean="0"/>
              <a:t>vizuālos</a:t>
            </a:r>
            <a:r>
              <a:rPr lang="de-DE" b="1" dirty="0" smtClean="0"/>
              <a:t> </a:t>
            </a:r>
            <a:r>
              <a:rPr lang="de-DE" b="1" dirty="0" err="1" smtClean="0"/>
              <a:t>priekšstatus</a:t>
            </a:r>
            <a:r>
              <a:rPr lang="de-DE" b="1" dirty="0" smtClean="0"/>
              <a:t>.</a:t>
            </a:r>
            <a:endParaRPr lang="ru-RU" dirty="0" smtClean="0"/>
          </a:p>
          <a:p>
            <a:pPr fontAlgn="base"/>
            <a:r>
              <a:rPr lang="de-DE" dirty="0" smtClean="0"/>
              <a:t> </a:t>
            </a:r>
            <a:r>
              <a:rPr lang="de-DE" dirty="0" err="1" smtClean="0"/>
              <a:t>Ir</a:t>
            </a:r>
            <a:r>
              <a:rPr lang="de-DE" dirty="0" smtClean="0"/>
              <a:t> </a:t>
            </a:r>
            <a:r>
              <a:rPr lang="de-DE" dirty="0" err="1" smtClean="0"/>
              <a:t>ar</a:t>
            </a:r>
            <a:r>
              <a:rPr lang="de-DE" dirty="0" smtClean="0"/>
              <a:t> </a:t>
            </a:r>
            <a:r>
              <a:rPr lang="de-DE" b="1" i="1" dirty="0" err="1" smtClean="0"/>
              <a:t>bagātu</a:t>
            </a:r>
            <a:r>
              <a:rPr lang="de-DE" b="1" i="1" dirty="0" smtClean="0"/>
              <a:t> </a:t>
            </a:r>
            <a:r>
              <a:rPr lang="de-DE" b="1" i="1" dirty="0" err="1" smtClean="0"/>
              <a:t>iztēli</a:t>
            </a:r>
            <a:r>
              <a:rPr lang="de-DE" dirty="0" smtClean="0"/>
              <a:t>, </a:t>
            </a:r>
            <a:r>
              <a:rPr lang="de-DE" dirty="0" err="1" smtClean="0"/>
              <a:t>bieži</a:t>
            </a:r>
            <a:r>
              <a:rPr lang="de-DE" dirty="0" smtClean="0"/>
              <a:t> </a:t>
            </a:r>
            <a:r>
              <a:rPr lang="de-DE" dirty="0" err="1" smtClean="0"/>
              <a:t>vien</a:t>
            </a:r>
            <a:r>
              <a:rPr lang="de-DE" dirty="0" smtClean="0"/>
              <a:t> </a:t>
            </a:r>
            <a:r>
              <a:rPr lang="de-DE" dirty="0" err="1" smtClean="0"/>
              <a:t>grūtības</a:t>
            </a:r>
            <a:r>
              <a:rPr lang="de-DE" dirty="0" smtClean="0"/>
              <a:t> </a:t>
            </a:r>
            <a:r>
              <a:rPr lang="de-DE" dirty="0" err="1" smtClean="0"/>
              <a:t>sagādā</a:t>
            </a:r>
            <a:r>
              <a:rPr lang="de-DE" dirty="0" smtClean="0"/>
              <a:t> </a:t>
            </a:r>
            <a:r>
              <a:rPr lang="de-DE" dirty="0" err="1" smtClean="0"/>
              <a:t>savu</a:t>
            </a:r>
            <a:r>
              <a:rPr lang="de-DE" dirty="0" smtClean="0"/>
              <a:t> </a:t>
            </a:r>
            <a:r>
              <a:rPr lang="de-DE" dirty="0" err="1" smtClean="0"/>
              <a:t>ideju</a:t>
            </a:r>
            <a:r>
              <a:rPr lang="de-DE" dirty="0" smtClean="0"/>
              <a:t> </a:t>
            </a:r>
            <a:r>
              <a:rPr lang="de-DE" dirty="0" err="1" smtClean="0"/>
              <a:t>ietērpšana</a:t>
            </a:r>
            <a:r>
              <a:rPr lang="de-DE" dirty="0" smtClean="0"/>
              <a:t> </a:t>
            </a:r>
            <a:r>
              <a:rPr lang="de-DE" dirty="0" err="1" smtClean="0"/>
              <a:t>vārdos</a:t>
            </a:r>
            <a:r>
              <a:rPr lang="de-DE" dirty="0" smtClean="0"/>
              <a:t>. </a:t>
            </a:r>
            <a:endParaRPr lang="ru-RU" dirty="0" smtClean="0"/>
          </a:p>
          <a:p>
            <a:pPr fontAlgn="base"/>
            <a:r>
              <a:rPr lang="de-DE" dirty="0" smtClean="0"/>
              <a:t> </a:t>
            </a:r>
            <a:r>
              <a:rPr lang="de-DE" dirty="0" err="1" smtClean="0"/>
              <a:t>Runā</a:t>
            </a:r>
            <a:r>
              <a:rPr lang="de-DE" dirty="0" smtClean="0"/>
              <a:t> </a:t>
            </a:r>
            <a:r>
              <a:rPr lang="de-DE" dirty="0" err="1" smtClean="0"/>
              <a:t>ātrāk</a:t>
            </a:r>
            <a:r>
              <a:rPr lang="de-DE" dirty="0" smtClean="0"/>
              <a:t> </a:t>
            </a:r>
            <a:r>
              <a:rPr lang="de-DE" dirty="0" err="1" smtClean="0"/>
              <a:t>kā</a:t>
            </a:r>
            <a:r>
              <a:rPr lang="de-DE" dirty="0" smtClean="0"/>
              <a:t> </a:t>
            </a:r>
            <a:r>
              <a:rPr lang="de-DE" dirty="0" err="1" smtClean="0"/>
              <a:t>pārējie</a:t>
            </a:r>
            <a:r>
              <a:rPr lang="de-DE" dirty="0" smtClean="0"/>
              <a:t>. </a:t>
            </a:r>
            <a:r>
              <a:rPr lang="de-DE" dirty="0" err="1" smtClean="0"/>
              <a:t>Kāpēc</a:t>
            </a:r>
            <a:r>
              <a:rPr lang="de-DE" dirty="0" smtClean="0"/>
              <a:t>? </a:t>
            </a:r>
            <a:r>
              <a:rPr lang="de-DE" dirty="0" err="1" smtClean="0"/>
              <a:t>Tāpēc</a:t>
            </a:r>
            <a:r>
              <a:rPr lang="de-DE" dirty="0" smtClean="0"/>
              <a:t>, </a:t>
            </a:r>
            <a:r>
              <a:rPr lang="de-DE" dirty="0" err="1" smtClean="0"/>
              <a:t>ka</a:t>
            </a:r>
            <a:r>
              <a:rPr lang="de-DE" dirty="0" smtClean="0"/>
              <a:t> </a:t>
            </a:r>
            <a:r>
              <a:rPr lang="de-DE" dirty="0" err="1" smtClean="0"/>
              <a:t>viņi</a:t>
            </a:r>
            <a:r>
              <a:rPr lang="de-DE" dirty="0" smtClean="0"/>
              <a:t> </a:t>
            </a:r>
            <a:r>
              <a:rPr lang="de-DE" b="1" i="1" dirty="0" err="1" smtClean="0"/>
              <a:t>domā</a:t>
            </a:r>
            <a:r>
              <a:rPr lang="de-DE" b="1" i="1" dirty="0" smtClean="0"/>
              <a:t> „</a:t>
            </a:r>
            <a:r>
              <a:rPr lang="de-DE" b="1" i="1" dirty="0" err="1" smtClean="0"/>
              <a:t>attēlos</a:t>
            </a:r>
            <a:r>
              <a:rPr lang="de-DE" b="1" i="1" dirty="0" smtClean="0"/>
              <a:t>”</a:t>
            </a:r>
            <a:r>
              <a:rPr lang="de-DE" dirty="0" smtClean="0"/>
              <a:t>, </a:t>
            </a:r>
            <a:r>
              <a:rPr lang="de-DE" dirty="0" err="1" smtClean="0"/>
              <a:t>tie</a:t>
            </a:r>
            <a:r>
              <a:rPr lang="de-DE" dirty="0" smtClean="0"/>
              <a:t> </a:t>
            </a:r>
            <a:r>
              <a:rPr lang="de-DE" dirty="0" err="1" smtClean="0"/>
              <a:t>smadzenēs</a:t>
            </a:r>
            <a:r>
              <a:rPr lang="de-DE" dirty="0" smtClean="0"/>
              <a:t> </a:t>
            </a:r>
            <a:r>
              <a:rPr lang="de-DE" dirty="0" err="1" smtClean="0"/>
              <a:t>mainās</a:t>
            </a:r>
            <a:r>
              <a:rPr lang="de-DE" dirty="0" smtClean="0"/>
              <a:t> </a:t>
            </a:r>
            <a:r>
              <a:rPr lang="de-DE" dirty="0" err="1" smtClean="0"/>
              <a:t>ļoti</a:t>
            </a:r>
            <a:r>
              <a:rPr lang="de-DE" dirty="0" smtClean="0"/>
              <a:t> </a:t>
            </a:r>
            <a:r>
              <a:rPr lang="de-DE" dirty="0" err="1" smtClean="0"/>
              <a:t>ātri</a:t>
            </a:r>
            <a:r>
              <a:rPr lang="de-DE" dirty="0" smtClean="0"/>
              <a:t> </a:t>
            </a:r>
            <a:r>
              <a:rPr lang="de-DE" dirty="0" err="1" smtClean="0"/>
              <a:t>un</a:t>
            </a:r>
            <a:r>
              <a:rPr lang="de-DE" dirty="0" smtClean="0"/>
              <a:t> </a:t>
            </a:r>
            <a:r>
              <a:rPr lang="de-DE" dirty="0" err="1" smtClean="0"/>
              <a:t>viņiem</a:t>
            </a:r>
            <a:r>
              <a:rPr lang="de-DE" dirty="0" smtClean="0"/>
              <a:t> </a:t>
            </a:r>
            <a:r>
              <a:rPr lang="de-DE" dirty="0" err="1" smtClean="0"/>
              <a:t>ir</a:t>
            </a:r>
            <a:r>
              <a:rPr lang="de-DE" dirty="0" smtClean="0"/>
              <a:t> </a:t>
            </a:r>
            <a:r>
              <a:rPr lang="de-DE" dirty="0" err="1" smtClean="0"/>
              <a:t>jāpaspēj</a:t>
            </a:r>
            <a:r>
              <a:rPr lang="de-DE" dirty="0" smtClean="0"/>
              <a:t> </a:t>
            </a:r>
            <a:r>
              <a:rPr lang="de-DE" dirty="0" err="1" smtClean="0"/>
              <a:t>izstāstīt</a:t>
            </a:r>
            <a:r>
              <a:rPr lang="de-DE" dirty="0" smtClean="0"/>
              <a:t>, </a:t>
            </a:r>
            <a:r>
              <a:rPr lang="de-DE" dirty="0" err="1" smtClean="0"/>
              <a:t>ko</a:t>
            </a:r>
            <a:r>
              <a:rPr lang="de-DE" dirty="0" smtClean="0"/>
              <a:t> </a:t>
            </a:r>
            <a:r>
              <a:rPr lang="de-DE" dirty="0" err="1" smtClean="0"/>
              <a:t>viņi</a:t>
            </a:r>
            <a:r>
              <a:rPr lang="de-DE" dirty="0" smtClean="0"/>
              <a:t> </a:t>
            </a:r>
            <a:r>
              <a:rPr lang="de-DE" dirty="0" err="1" smtClean="0"/>
              <a:t>redz</a:t>
            </a:r>
            <a:r>
              <a:rPr lang="de-DE" dirty="0" smtClean="0"/>
              <a:t>. </a:t>
            </a:r>
            <a:br>
              <a:rPr lang="de-DE" dirty="0" smtClean="0"/>
            </a:br>
            <a:r>
              <a:rPr lang="de-DE" dirty="0" smtClean="0"/>
              <a:t> </a:t>
            </a:r>
            <a:r>
              <a:rPr lang="de-DE" dirty="0" err="1" smtClean="0"/>
              <a:t>Labprātāk</a:t>
            </a:r>
            <a:r>
              <a:rPr lang="de-DE" dirty="0" smtClean="0"/>
              <a:t> </a:t>
            </a:r>
            <a:r>
              <a:rPr lang="de-DE" b="1" i="1" dirty="0" err="1" smtClean="0"/>
              <a:t>komunicē</a:t>
            </a:r>
            <a:r>
              <a:rPr lang="de-DE" b="1" i="1" dirty="0" smtClean="0"/>
              <a:t> </a:t>
            </a:r>
            <a:r>
              <a:rPr lang="de-DE" b="1" i="1" dirty="0" err="1" smtClean="0"/>
              <a:t>ar</a:t>
            </a:r>
            <a:r>
              <a:rPr lang="de-DE" b="1" i="1" dirty="0" smtClean="0"/>
              <a:t> </a:t>
            </a:r>
            <a:r>
              <a:rPr lang="de-DE" b="1" i="1" dirty="0" err="1" smtClean="0"/>
              <a:t>cilvēkiem</a:t>
            </a:r>
            <a:r>
              <a:rPr lang="de-DE" b="1" i="1" dirty="0" smtClean="0"/>
              <a:t> </a:t>
            </a:r>
            <a:r>
              <a:rPr lang="de-DE" b="1" i="1" dirty="0" err="1" smtClean="0"/>
              <a:t>aci</a:t>
            </a:r>
            <a:r>
              <a:rPr lang="de-DE" b="1" i="1" dirty="0" smtClean="0"/>
              <a:t> </a:t>
            </a:r>
            <a:r>
              <a:rPr lang="de-DE" b="1" i="1" dirty="0" err="1" smtClean="0"/>
              <a:t>pret</a:t>
            </a:r>
            <a:r>
              <a:rPr lang="de-DE" b="1" i="1" dirty="0" smtClean="0"/>
              <a:t> </a:t>
            </a:r>
            <a:r>
              <a:rPr lang="de-DE" b="1" i="1" dirty="0" err="1" smtClean="0"/>
              <a:t>aci</a:t>
            </a:r>
            <a:r>
              <a:rPr lang="de-DE" dirty="0" smtClean="0"/>
              <a:t>, </a:t>
            </a:r>
            <a:r>
              <a:rPr lang="de-DE" dirty="0" err="1" smtClean="0"/>
              <a:t>nevis</a:t>
            </a:r>
            <a:r>
              <a:rPr lang="de-DE" dirty="0" smtClean="0"/>
              <a:t> </a:t>
            </a:r>
            <a:r>
              <a:rPr lang="de-DE" dirty="0" err="1" smtClean="0"/>
              <a:t>runā</a:t>
            </a:r>
            <a:r>
              <a:rPr lang="de-DE" dirty="0" smtClean="0"/>
              <a:t> </a:t>
            </a:r>
            <a:r>
              <a:rPr lang="de-DE" dirty="0" err="1" smtClean="0"/>
              <a:t>pa</a:t>
            </a:r>
            <a:r>
              <a:rPr lang="de-DE" dirty="0" smtClean="0"/>
              <a:t> </a:t>
            </a:r>
            <a:r>
              <a:rPr lang="de-DE" dirty="0" err="1" smtClean="0"/>
              <a:t>telefonu</a:t>
            </a:r>
            <a:r>
              <a:rPr lang="de-DE" dirty="0" smtClean="0"/>
              <a:t> – </a:t>
            </a:r>
            <a:r>
              <a:rPr lang="de-DE" dirty="0" err="1" smtClean="0"/>
              <a:t>viņiem</a:t>
            </a:r>
            <a:r>
              <a:rPr lang="de-DE" dirty="0" smtClean="0"/>
              <a:t> </a:t>
            </a:r>
            <a:r>
              <a:rPr lang="de-DE" dirty="0" err="1" smtClean="0"/>
              <a:t>ir</a:t>
            </a:r>
            <a:r>
              <a:rPr lang="de-DE" dirty="0" smtClean="0"/>
              <a:t> </a:t>
            </a:r>
            <a:r>
              <a:rPr lang="de-DE" dirty="0" err="1" smtClean="0"/>
              <a:t>svarīgi</a:t>
            </a:r>
            <a:r>
              <a:rPr lang="de-DE" dirty="0" smtClean="0"/>
              <a:t> </a:t>
            </a:r>
            <a:r>
              <a:rPr lang="de-DE" b="1" i="1" dirty="0" err="1" smtClean="0"/>
              <a:t>redzēt</a:t>
            </a:r>
            <a:r>
              <a:rPr lang="de-DE" dirty="0" err="1" smtClean="0"/>
              <a:t>sarunu</a:t>
            </a:r>
            <a:r>
              <a:rPr lang="de-DE" dirty="0" smtClean="0"/>
              <a:t> </a:t>
            </a:r>
            <a:r>
              <a:rPr lang="de-DE" dirty="0" err="1" smtClean="0"/>
              <a:t>biedru</a:t>
            </a:r>
            <a:r>
              <a:rPr lang="de-DE" dirty="0" smtClean="0"/>
              <a:t> </a:t>
            </a:r>
            <a:r>
              <a:rPr lang="de-DE" dirty="0" err="1" smtClean="0"/>
              <a:t>un</a:t>
            </a:r>
            <a:r>
              <a:rPr lang="de-DE" dirty="0" smtClean="0"/>
              <a:t> </a:t>
            </a:r>
            <a:r>
              <a:rPr lang="de-DE" dirty="0" err="1" smtClean="0"/>
              <a:t>viņa</a:t>
            </a:r>
            <a:r>
              <a:rPr lang="de-DE" dirty="0" smtClean="0"/>
              <a:t> </a:t>
            </a:r>
            <a:r>
              <a:rPr lang="de-DE" dirty="0" err="1" smtClean="0"/>
              <a:t>reakciju</a:t>
            </a:r>
            <a:r>
              <a:rPr lang="de-DE" dirty="0" smtClean="0"/>
              <a:t>. </a:t>
            </a:r>
            <a:endParaRPr lang="ru-RU" dirty="0" smtClean="0"/>
          </a:p>
          <a:p>
            <a:pPr fontAlgn="base"/>
            <a:r>
              <a:rPr lang="de-DE" dirty="0" smtClean="0"/>
              <a:t> </a:t>
            </a:r>
            <a:r>
              <a:rPr lang="de-DE" dirty="0" err="1" smtClean="0"/>
              <a:t>Grib</a:t>
            </a:r>
            <a:r>
              <a:rPr lang="de-DE" dirty="0" smtClean="0"/>
              <a:t> </a:t>
            </a:r>
            <a:r>
              <a:rPr lang="de-DE" b="1" i="1" dirty="0" err="1" smtClean="0"/>
              <a:t>redzēt</a:t>
            </a:r>
            <a:r>
              <a:rPr lang="de-DE" dirty="0" smtClean="0"/>
              <a:t> </a:t>
            </a:r>
            <a:r>
              <a:rPr lang="de-DE" dirty="0" err="1" smtClean="0"/>
              <a:t>koncepcijas</a:t>
            </a:r>
            <a:r>
              <a:rPr lang="de-DE" dirty="0" smtClean="0"/>
              <a:t>, </a:t>
            </a:r>
            <a:r>
              <a:rPr lang="de-DE" dirty="0" err="1" smtClean="0"/>
              <a:t>idejas</a:t>
            </a:r>
            <a:r>
              <a:rPr lang="de-DE" dirty="0" smtClean="0"/>
              <a:t>, </a:t>
            </a:r>
            <a:r>
              <a:rPr lang="de-DE" dirty="0" err="1" smtClean="0"/>
              <a:t>paveikto</a:t>
            </a:r>
            <a:r>
              <a:rPr lang="de-DE" dirty="0" smtClean="0"/>
              <a:t>. </a:t>
            </a:r>
            <a:endParaRPr lang="ru-RU" dirty="0" smtClean="0"/>
          </a:p>
          <a:p>
            <a:pPr fontAlgn="base"/>
            <a:r>
              <a:rPr lang="de-DE" dirty="0" smtClean="0"/>
              <a:t> </a:t>
            </a:r>
            <a:r>
              <a:rPr lang="de-DE" dirty="0" err="1" smtClean="0"/>
              <a:t>Var</a:t>
            </a:r>
            <a:r>
              <a:rPr lang="de-DE" dirty="0" smtClean="0"/>
              <a:t> </a:t>
            </a:r>
            <a:r>
              <a:rPr lang="de-DE" dirty="0" err="1" smtClean="0"/>
              <a:t>neatcerēties</a:t>
            </a:r>
            <a:r>
              <a:rPr lang="de-DE" dirty="0" smtClean="0"/>
              <a:t>, </a:t>
            </a:r>
            <a:r>
              <a:rPr lang="de-DE" dirty="0" err="1" smtClean="0"/>
              <a:t>ko</a:t>
            </a:r>
            <a:r>
              <a:rPr lang="de-DE" dirty="0" smtClean="0"/>
              <a:t> </a:t>
            </a:r>
            <a:r>
              <a:rPr lang="de-DE" dirty="0" err="1" smtClean="0"/>
              <a:t>cilvēki</a:t>
            </a:r>
            <a:r>
              <a:rPr lang="de-DE" dirty="0" smtClean="0"/>
              <a:t> </a:t>
            </a:r>
            <a:r>
              <a:rPr lang="de-DE" dirty="0" err="1" smtClean="0"/>
              <a:t>ir</a:t>
            </a:r>
            <a:r>
              <a:rPr lang="de-DE" dirty="0" smtClean="0"/>
              <a:t> </a:t>
            </a:r>
            <a:r>
              <a:rPr lang="de-DE" dirty="0" err="1" smtClean="0"/>
              <a:t>teikuši</a:t>
            </a:r>
            <a:r>
              <a:rPr lang="de-DE" dirty="0" smtClean="0"/>
              <a:t>, </a:t>
            </a:r>
            <a:r>
              <a:rPr lang="de-DE" dirty="0" err="1" smtClean="0"/>
              <a:t>var</a:t>
            </a:r>
            <a:r>
              <a:rPr lang="de-DE" dirty="0" smtClean="0"/>
              <a:t> </a:t>
            </a:r>
            <a:r>
              <a:rPr lang="de-DE" dirty="0" err="1" smtClean="0"/>
              <a:t>samulst</a:t>
            </a:r>
            <a:r>
              <a:rPr lang="de-DE" dirty="0" smtClean="0"/>
              <a:t>, </a:t>
            </a:r>
            <a:r>
              <a:rPr lang="de-DE" dirty="0" err="1" smtClean="0"/>
              <a:t>saņemot</a:t>
            </a:r>
            <a:r>
              <a:rPr lang="de-DE" dirty="0" smtClean="0"/>
              <a:t> </a:t>
            </a:r>
            <a:r>
              <a:rPr lang="de-DE" dirty="0" err="1" smtClean="0"/>
              <a:t>pārāk</a:t>
            </a:r>
            <a:r>
              <a:rPr lang="de-DE" dirty="0" smtClean="0"/>
              <a:t> </a:t>
            </a:r>
            <a:r>
              <a:rPr lang="de-DE" dirty="0" err="1" smtClean="0"/>
              <a:t>daudz</a:t>
            </a:r>
            <a:r>
              <a:rPr lang="de-DE" dirty="0" smtClean="0"/>
              <a:t> </a:t>
            </a:r>
            <a:r>
              <a:rPr lang="de-DE" dirty="0" err="1" smtClean="0"/>
              <a:t>verbālas</a:t>
            </a:r>
            <a:r>
              <a:rPr lang="de-DE" dirty="0" smtClean="0"/>
              <a:t> </a:t>
            </a:r>
            <a:r>
              <a:rPr lang="de-DE" dirty="0" err="1" smtClean="0"/>
              <a:t>informācijas</a:t>
            </a:r>
            <a:r>
              <a:rPr lang="de-DE" dirty="0" smtClean="0"/>
              <a:t>. </a:t>
            </a:r>
            <a:r>
              <a:rPr lang="de-DE" dirty="0" err="1" smtClean="0"/>
              <a:t>Vislabāk</a:t>
            </a:r>
            <a:r>
              <a:rPr lang="de-DE" dirty="0" smtClean="0"/>
              <a:t> </a:t>
            </a:r>
            <a:r>
              <a:rPr lang="de-DE" dirty="0" err="1" smtClean="0"/>
              <a:t>iegaumēs</a:t>
            </a:r>
            <a:r>
              <a:rPr lang="de-DE" dirty="0" smtClean="0"/>
              <a:t> </a:t>
            </a:r>
            <a:r>
              <a:rPr lang="de-DE" dirty="0" err="1" smtClean="0"/>
              <a:t>informāciju</a:t>
            </a:r>
            <a:r>
              <a:rPr lang="de-DE" dirty="0" smtClean="0"/>
              <a:t>, </a:t>
            </a:r>
            <a:r>
              <a:rPr lang="de-DE" dirty="0" err="1" smtClean="0"/>
              <a:t>kas</a:t>
            </a:r>
            <a:r>
              <a:rPr lang="de-DE" dirty="0" smtClean="0"/>
              <a:t> </a:t>
            </a:r>
            <a:r>
              <a:rPr lang="de-DE" dirty="0" err="1" smtClean="0"/>
              <a:t>būs</a:t>
            </a:r>
            <a:r>
              <a:rPr lang="de-DE" dirty="0" smtClean="0"/>
              <a:t> </a:t>
            </a:r>
            <a:r>
              <a:rPr lang="de-DE" b="1" i="1" dirty="0" err="1" smtClean="0"/>
              <a:t>uzzīmēta</a:t>
            </a:r>
            <a:r>
              <a:rPr lang="de-DE" dirty="0" smtClean="0"/>
              <a:t> (karte, </a:t>
            </a:r>
            <a:r>
              <a:rPr lang="de-DE" dirty="0" err="1" smtClean="0"/>
              <a:t>shēmas</a:t>
            </a:r>
            <a:r>
              <a:rPr lang="de-DE" dirty="0" smtClean="0"/>
              <a:t>, </a:t>
            </a:r>
            <a:r>
              <a:rPr lang="de-DE" dirty="0" err="1" smtClean="0"/>
              <a:t>attēli</a:t>
            </a:r>
            <a:r>
              <a:rPr lang="de-DE" dirty="0" smtClean="0"/>
              <a:t>).</a:t>
            </a:r>
            <a:endParaRPr lang="ru-RU" dirty="0" smtClean="0"/>
          </a:p>
          <a:p>
            <a:pPr fontAlgn="base"/>
            <a:r>
              <a:rPr lang="de-DE" dirty="0" smtClean="0"/>
              <a:t> </a:t>
            </a:r>
            <a:r>
              <a:rPr lang="de-DE" dirty="0" err="1" smtClean="0"/>
              <a:t>Sejas</a:t>
            </a:r>
            <a:r>
              <a:rPr lang="de-DE" dirty="0" smtClean="0"/>
              <a:t> </a:t>
            </a:r>
            <a:r>
              <a:rPr lang="de-DE" dirty="0" err="1" smtClean="0"/>
              <a:t>atceras</a:t>
            </a:r>
            <a:r>
              <a:rPr lang="de-DE" dirty="0" smtClean="0"/>
              <a:t> </a:t>
            </a:r>
            <a:r>
              <a:rPr lang="de-DE" dirty="0" err="1" smtClean="0"/>
              <a:t>daudz</a:t>
            </a:r>
            <a:r>
              <a:rPr lang="de-DE" dirty="0" smtClean="0"/>
              <a:t> </a:t>
            </a:r>
            <a:r>
              <a:rPr lang="de-DE" dirty="0" err="1" smtClean="0"/>
              <a:t>vieglāk</a:t>
            </a:r>
            <a:r>
              <a:rPr lang="de-DE" dirty="0" smtClean="0"/>
              <a:t> </a:t>
            </a:r>
            <a:r>
              <a:rPr lang="de-DE" dirty="0" err="1" smtClean="0"/>
              <a:t>kā</a:t>
            </a:r>
            <a:r>
              <a:rPr lang="de-DE" dirty="0" smtClean="0"/>
              <a:t> </a:t>
            </a:r>
            <a:r>
              <a:rPr lang="de-DE" dirty="0" err="1" smtClean="0"/>
              <a:t>vārdus</a:t>
            </a:r>
            <a:r>
              <a:rPr lang="de-DE" dirty="0" smtClean="0"/>
              <a:t>. </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dirty="0" err="1" smtClean="0"/>
              <a:t>Kāds</a:t>
            </a:r>
            <a:r>
              <a:rPr lang="de-DE" b="1" dirty="0" smtClean="0"/>
              <a:t> </a:t>
            </a:r>
            <a:r>
              <a:rPr lang="de-DE" b="1" dirty="0" err="1" smtClean="0"/>
              <a:t>ir</a:t>
            </a:r>
            <a:r>
              <a:rPr lang="de-DE" b="1" dirty="0" smtClean="0"/>
              <a:t> </a:t>
            </a:r>
            <a:r>
              <a:rPr lang="de-DE" b="1" dirty="0" err="1" smtClean="0"/>
              <a:t>audiālists</a:t>
            </a:r>
            <a:r>
              <a:rPr lang="de-DE" b="1" dirty="0" smtClean="0"/>
              <a:t>?</a:t>
            </a:r>
            <a:r>
              <a:rPr lang="ru-RU" dirty="0" smtClean="0"/>
              <a:t/>
            </a:r>
            <a:br>
              <a:rPr lang="ru-RU" dirty="0" smtClean="0"/>
            </a:br>
            <a:endParaRPr lang="ru-RU" dirty="0"/>
          </a:p>
        </p:txBody>
      </p:sp>
      <p:sp>
        <p:nvSpPr>
          <p:cNvPr id="3" name="Content Placeholder 2"/>
          <p:cNvSpPr>
            <a:spLocks noGrp="1"/>
          </p:cNvSpPr>
          <p:nvPr>
            <p:ph idx="1"/>
          </p:nvPr>
        </p:nvSpPr>
        <p:spPr>
          <a:xfrm>
            <a:off x="457200" y="1930400"/>
            <a:ext cx="6500113" cy="4110963"/>
          </a:xfrm>
        </p:spPr>
        <p:txBody>
          <a:bodyPr>
            <a:normAutofit lnSpcReduction="10000"/>
          </a:bodyPr>
          <a:lstStyle/>
          <a:p>
            <a:pPr fontAlgn="base"/>
            <a:r>
              <a:rPr lang="de-DE" dirty="0" smtClean="0"/>
              <a:t> </a:t>
            </a:r>
            <a:r>
              <a:rPr lang="de-DE" dirty="0" err="1" smtClean="0"/>
              <a:t>Lielu</a:t>
            </a:r>
            <a:r>
              <a:rPr lang="de-DE" dirty="0" smtClean="0"/>
              <a:t> </a:t>
            </a:r>
            <a:r>
              <a:rPr lang="de-DE" dirty="0" err="1" smtClean="0"/>
              <a:t>nozīmi</a:t>
            </a:r>
            <a:r>
              <a:rPr lang="de-DE" dirty="0" smtClean="0"/>
              <a:t> </a:t>
            </a:r>
            <a:r>
              <a:rPr lang="de-DE" dirty="0" err="1" smtClean="0"/>
              <a:t>piešķir</a:t>
            </a:r>
            <a:r>
              <a:rPr lang="de-DE" dirty="0" smtClean="0"/>
              <a:t> </a:t>
            </a:r>
            <a:r>
              <a:rPr lang="de-DE" b="1" i="1" dirty="0" err="1" smtClean="0"/>
              <a:t>balss</a:t>
            </a:r>
            <a:r>
              <a:rPr lang="de-DE" b="1" i="1" dirty="0" smtClean="0"/>
              <a:t> </a:t>
            </a:r>
            <a:r>
              <a:rPr lang="de-DE" b="1" i="1" dirty="0" err="1" smtClean="0"/>
              <a:t>tonim</a:t>
            </a:r>
            <a:r>
              <a:rPr lang="de-DE" dirty="0" smtClean="0"/>
              <a:t>, </a:t>
            </a:r>
            <a:r>
              <a:rPr lang="de-DE" dirty="0" err="1" smtClean="0"/>
              <a:t>tāpēc</a:t>
            </a:r>
            <a:r>
              <a:rPr lang="de-DE" dirty="0" smtClean="0"/>
              <a:t> </a:t>
            </a:r>
            <a:r>
              <a:rPr lang="de-DE" dirty="0" err="1" smtClean="0"/>
              <a:t>sarunā</a:t>
            </a:r>
            <a:r>
              <a:rPr lang="de-DE" dirty="0" smtClean="0"/>
              <a:t> </a:t>
            </a:r>
            <a:r>
              <a:rPr lang="de-DE" dirty="0" err="1" smtClean="0"/>
              <a:t>ar</a:t>
            </a:r>
            <a:r>
              <a:rPr lang="de-DE" dirty="0" smtClean="0"/>
              <a:t> </a:t>
            </a:r>
            <a:r>
              <a:rPr lang="de-DE" dirty="0" err="1" smtClean="0"/>
              <a:t>audiālistu</a:t>
            </a:r>
            <a:r>
              <a:rPr lang="de-DE" dirty="0" smtClean="0"/>
              <a:t> </a:t>
            </a:r>
            <a:r>
              <a:rPr lang="de-DE" dirty="0" err="1" smtClean="0"/>
              <a:t>jāseko</a:t>
            </a:r>
            <a:r>
              <a:rPr lang="de-DE" dirty="0" smtClean="0"/>
              <a:t> </a:t>
            </a:r>
            <a:r>
              <a:rPr lang="de-DE" dirty="0" err="1" smtClean="0"/>
              <a:t>līdz</a:t>
            </a:r>
            <a:r>
              <a:rPr lang="de-DE" dirty="0" smtClean="0"/>
              <a:t> </a:t>
            </a:r>
            <a:r>
              <a:rPr lang="de-DE" dirty="0" err="1" smtClean="0"/>
              <a:t>savam</a:t>
            </a:r>
            <a:r>
              <a:rPr lang="de-DE" dirty="0" smtClean="0"/>
              <a:t> </a:t>
            </a:r>
            <a:r>
              <a:rPr lang="de-DE" b="1" i="1" dirty="0" err="1" smtClean="0"/>
              <a:t>runas</a:t>
            </a:r>
            <a:r>
              <a:rPr lang="de-DE" b="1" i="1" dirty="0" smtClean="0"/>
              <a:t> </a:t>
            </a:r>
            <a:r>
              <a:rPr lang="de-DE" b="1" i="1" dirty="0" err="1" smtClean="0"/>
              <a:t>veidam</a:t>
            </a:r>
            <a:r>
              <a:rPr lang="de-DE" dirty="0" smtClean="0"/>
              <a:t> - </a:t>
            </a:r>
            <a:r>
              <a:rPr lang="de-DE" dirty="0" err="1" smtClean="0"/>
              <a:t>tonis</a:t>
            </a:r>
            <a:r>
              <a:rPr lang="de-DE" dirty="0" smtClean="0"/>
              <a:t> </a:t>
            </a:r>
            <a:r>
              <a:rPr lang="de-DE" dirty="0" err="1" smtClean="0"/>
              <a:t>un</a:t>
            </a:r>
            <a:r>
              <a:rPr lang="de-DE" dirty="0" smtClean="0"/>
              <a:t> </a:t>
            </a:r>
            <a:r>
              <a:rPr lang="de-DE" dirty="0" err="1" smtClean="0"/>
              <a:t>izteiksme</a:t>
            </a:r>
            <a:r>
              <a:rPr lang="de-DE" dirty="0" smtClean="0"/>
              <a:t> </a:t>
            </a:r>
            <a:r>
              <a:rPr lang="de-DE" dirty="0" err="1" smtClean="0"/>
              <a:t>var</a:t>
            </a:r>
            <a:r>
              <a:rPr lang="de-DE" dirty="0" smtClean="0"/>
              <a:t> </a:t>
            </a:r>
            <a:r>
              <a:rPr lang="de-DE" dirty="0" err="1" smtClean="0"/>
              <a:t>gan</a:t>
            </a:r>
            <a:r>
              <a:rPr lang="de-DE" dirty="0" smtClean="0"/>
              <a:t> </a:t>
            </a:r>
            <a:r>
              <a:rPr lang="de-DE" dirty="0" err="1" smtClean="0"/>
              <a:t>pozitīvi</a:t>
            </a:r>
            <a:r>
              <a:rPr lang="de-DE" dirty="0" smtClean="0"/>
              <a:t>, </a:t>
            </a:r>
            <a:r>
              <a:rPr lang="de-DE" dirty="0" err="1" smtClean="0"/>
              <a:t>gan</a:t>
            </a:r>
            <a:r>
              <a:rPr lang="de-DE" dirty="0" smtClean="0"/>
              <a:t> </a:t>
            </a:r>
            <a:r>
              <a:rPr lang="de-DE" dirty="0" err="1" smtClean="0"/>
              <a:t>negatīvi</a:t>
            </a:r>
            <a:r>
              <a:rPr lang="de-DE" dirty="0" smtClean="0"/>
              <a:t> </a:t>
            </a:r>
            <a:r>
              <a:rPr lang="de-DE" dirty="0" err="1" smtClean="0"/>
              <a:t>ietekmēt</a:t>
            </a:r>
            <a:r>
              <a:rPr lang="de-DE" dirty="0" smtClean="0"/>
              <a:t> </a:t>
            </a:r>
            <a:r>
              <a:rPr lang="de-DE" dirty="0" err="1" smtClean="0"/>
              <a:t>sarunas</a:t>
            </a:r>
            <a:r>
              <a:rPr lang="de-DE" dirty="0" smtClean="0"/>
              <a:t> </a:t>
            </a:r>
            <a:r>
              <a:rPr lang="de-DE" dirty="0" err="1" smtClean="0"/>
              <a:t>iznākumu</a:t>
            </a:r>
            <a:r>
              <a:rPr lang="de-DE" dirty="0" smtClean="0"/>
              <a:t>. </a:t>
            </a:r>
            <a:br>
              <a:rPr lang="de-DE" dirty="0" smtClean="0"/>
            </a:br>
            <a:r>
              <a:rPr lang="de-DE" dirty="0" smtClean="0"/>
              <a:t> </a:t>
            </a:r>
            <a:r>
              <a:rPr lang="de-DE" dirty="0" err="1" smtClean="0"/>
              <a:t>Labāk</a:t>
            </a:r>
            <a:r>
              <a:rPr lang="de-DE" dirty="0" smtClean="0"/>
              <a:t> </a:t>
            </a:r>
            <a:r>
              <a:rPr lang="de-DE" dirty="0" err="1" smtClean="0"/>
              <a:t>atceras</a:t>
            </a:r>
            <a:r>
              <a:rPr lang="de-DE" dirty="0" smtClean="0"/>
              <a:t> </a:t>
            </a:r>
            <a:r>
              <a:rPr lang="de-DE" dirty="0" err="1" smtClean="0"/>
              <a:t>un</a:t>
            </a:r>
            <a:r>
              <a:rPr lang="de-DE" dirty="0" smtClean="0"/>
              <a:t> </a:t>
            </a:r>
            <a:r>
              <a:rPr lang="de-DE" dirty="0" err="1" smtClean="0"/>
              <a:t>uztver</a:t>
            </a:r>
            <a:r>
              <a:rPr lang="de-DE" dirty="0" smtClean="0"/>
              <a:t>  </a:t>
            </a:r>
            <a:r>
              <a:rPr lang="de-DE" b="1" i="1" dirty="0" err="1" smtClean="0"/>
              <a:t>mutvārdu</a:t>
            </a:r>
            <a:r>
              <a:rPr lang="de-DE" b="1" i="1" dirty="0" smtClean="0"/>
              <a:t> </a:t>
            </a:r>
            <a:r>
              <a:rPr lang="de-DE" b="1" i="1" dirty="0" err="1" smtClean="0"/>
              <a:t>instrukcijas</a:t>
            </a:r>
            <a:r>
              <a:rPr lang="de-DE" dirty="0" smtClean="0"/>
              <a:t> </a:t>
            </a:r>
            <a:r>
              <a:rPr lang="de-DE" dirty="0" err="1" smtClean="0"/>
              <a:t>un</a:t>
            </a:r>
            <a:r>
              <a:rPr lang="de-DE" dirty="0" smtClean="0"/>
              <a:t> </a:t>
            </a:r>
            <a:r>
              <a:rPr lang="de-DE" dirty="0" err="1" smtClean="0"/>
              <a:t>norādījumus</a:t>
            </a:r>
            <a:r>
              <a:rPr lang="de-DE" dirty="0" smtClean="0"/>
              <a:t>.  </a:t>
            </a:r>
            <a:br>
              <a:rPr lang="de-DE" dirty="0" smtClean="0"/>
            </a:br>
            <a:r>
              <a:rPr lang="de-DE" dirty="0" smtClean="0"/>
              <a:t> </a:t>
            </a:r>
            <a:r>
              <a:rPr lang="de-DE" dirty="0" err="1" smtClean="0"/>
              <a:t>Jaunas</a:t>
            </a:r>
            <a:r>
              <a:rPr lang="de-DE" dirty="0" smtClean="0"/>
              <a:t> </a:t>
            </a:r>
            <a:r>
              <a:rPr lang="de-DE" dirty="0" err="1" smtClean="0"/>
              <a:t>lietas</a:t>
            </a:r>
            <a:r>
              <a:rPr lang="de-DE" dirty="0" smtClean="0"/>
              <a:t> </a:t>
            </a:r>
            <a:r>
              <a:rPr lang="de-DE" dirty="0" err="1" smtClean="0"/>
              <a:t>apgūst</a:t>
            </a:r>
            <a:r>
              <a:rPr lang="de-DE" dirty="0" smtClean="0"/>
              <a:t>, </a:t>
            </a:r>
            <a:r>
              <a:rPr lang="de-DE" b="1" i="1" dirty="0" err="1" smtClean="0"/>
              <a:t>klausoties</a:t>
            </a:r>
            <a:r>
              <a:rPr lang="de-DE" dirty="0" smtClean="0"/>
              <a:t> </a:t>
            </a:r>
            <a:r>
              <a:rPr lang="de-DE" dirty="0" err="1" smtClean="0"/>
              <a:t>un</a:t>
            </a:r>
            <a:r>
              <a:rPr lang="de-DE" dirty="0" smtClean="0"/>
              <a:t> </a:t>
            </a:r>
            <a:r>
              <a:rPr lang="de-DE" b="1" i="1" dirty="0" err="1" smtClean="0"/>
              <a:t>uzdodot</a:t>
            </a:r>
            <a:r>
              <a:rPr lang="de-DE" b="1" i="1" dirty="0" smtClean="0"/>
              <a:t> </a:t>
            </a:r>
            <a:r>
              <a:rPr lang="de-DE" b="1" i="1" dirty="0" err="1" smtClean="0"/>
              <a:t>jautājumus</a:t>
            </a:r>
            <a:r>
              <a:rPr lang="de-DE" dirty="0" smtClean="0"/>
              <a:t>. </a:t>
            </a:r>
            <a:br>
              <a:rPr lang="de-DE" dirty="0" smtClean="0"/>
            </a:br>
            <a:r>
              <a:rPr lang="de-DE" dirty="0" smtClean="0"/>
              <a:t> </a:t>
            </a:r>
            <a:r>
              <a:rPr lang="de-DE" dirty="0" err="1" smtClean="0"/>
              <a:t>Labprāt</a:t>
            </a:r>
            <a:r>
              <a:rPr lang="de-DE" dirty="0" smtClean="0"/>
              <a:t> </a:t>
            </a:r>
            <a:r>
              <a:rPr lang="de-DE" b="1" i="1" dirty="0" err="1" smtClean="0"/>
              <a:t>iesaistās</a:t>
            </a:r>
            <a:r>
              <a:rPr lang="de-DE" b="1" i="1" dirty="0" smtClean="0"/>
              <a:t> </a:t>
            </a:r>
            <a:r>
              <a:rPr lang="de-DE" b="1" i="1" dirty="0" err="1" smtClean="0"/>
              <a:t>diskusijās</a:t>
            </a:r>
            <a:r>
              <a:rPr lang="de-DE" dirty="0" smtClean="0"/>
              <a:t> </a:t>
            </a:r>
            <a:r>
              <a:rPr lang="de-DE" dirty="0" err="1" smtClean="0"/>
              <a:t>un</a:t>
            </a:r>
            <a:r>
              <a:rPr lang="de-DE" dirty="0" smtClean="0"/>
              <a:t> </a:t>
            </a:r>
            <a:r>
              <a:rPr lang="de-DE" dirty="0" err="1" smtClean="0"/>
              <a:t>labprātāk</a:t>
            </a:r>
            <a:r>
              <a:rPr lang="de-DE" dirty="0" smtClean="0"/>
              <a:t> </a:t>
            </a:r>
            <a:r>
              <a:rPr lang="de-DE" b="1" i="1" dirty="0" err="1" smtClean="0"/>
              <a:t>komunicē</a:t>
            </a:r>
            <a:r>
              <a:rPr lang="de-DE" b="1" i="1" dirty="0" smtClean="0"/>
              <a:t> </a:t>
            </a:r>
            <a:r>
              <a:rPr lang="de-DE" b="1" i="1" dirty="0" err="1" smtClean="0"/>
              <a:t>klātienē</a:t>
            </a:r>
            <a:r>
              <a:rPr lang="de-DE" b="1" i="1" dirty="0" smtClean="0"/>
              <a:t> </a:t>
            </a:r>
            <a:r>
              <a:rPr lang="de-DE" b="1" i="1" dirty="0" err="1" smtClean="0"/>
              <a:t>vai</a:t>
            </a:r>
            <a:r>
              <a:rPr lang="de-DE" b="1" i="1" dirty="0" smtClean="0"/>
              <a:t> </a:t>
            </a:r>
            <a:r>
              <a:rPr lang="de-DE" b="1" i="1" dirty="0" err="1" smtClean="0"/>
              <a:t>pa</a:t>
            </a:r>
            <a:r>
              <a:rPr lang="de-DE" b="1" i="1" dirty="0" smtClean="0"/>
              <a:t> </a:t>
            </a:r>
            <a:r>
              <a:rPr lang="de-DE" b="1" i="1" dirty="0" err="1" smtClean="0"/>
              <a:t>telefonu</a:t>
            </a:r>
            <a:r>
              <a:rPr lang="de-DE" dirty="0" smtClean="0"/>
              <a:t>, </a:t>
            </a:r>
            <a:r>
              <a:rPr lang="de-DE" dirty="0" err="1" smtClean="0"/>
              <a:t>nevis</a:t>
            </a:r>
            <a:r>
              <a:rPr lang="de-DE" dirty="0" smtClean="0"/>
              <a:t> </a:t>
            </a:r>
            <a:r>
              <a:rPr lang="de-DE" dirty="0" err="1" smtClean="0"/>
              <a:t>rakstveidā</a:t>
            </a:r>
            <a:r>
              <a:rPr lang="de-DE" dirty="0" smtClean="0"/>
              <a:t>. </a:t>
            </a:r>
            <a:br>
              <a:rPr lang="de-DE" dirty="0" smtClean="0"/>
            </a:br>
            <a:r>
              <a:rPr lang="de-DE" dirty="0" smtClean="0"/>
              <a:t> </a:t>
            </a:r>
            <a:r>
              <a:rPr lang="de-DE" b="1" i="1" dirty="0" err="1" smtClean="0"/>
              <a:t>Izrunā</a:t>
            </a:r>
            <a:r>
              <a:rPr lang="de-DE" dirty="0" smtClean="0"/>
              <a:t> </a:t>
            </a:r>
            <a:r>
              <a:rPr lang="de-DE" dirty="0" err="1" smtClean="0"/>
              <a:t>problēmas</a:t>
            </a:r>
            <a:r>
              <a:rPr lang="de-DE" dirty="0" smtClean="0"/>
              <a:t>. </a:t>
            </a:r>
            <a:r>
              <a:rPr lang="de-DE" dirty="0" err="1" smtClean="0"/>
              <a:t>Ideāli</a:t>
            </a:r>
            <a:r>
              <a:rPr lang="de-DE" dirty="0" smtClean="0"/>
              <a:t>, ja </a:t>
            </a:r>
            <a:r>
              <a:rPr lang="de-DE" dirty="0" err="1" smtClean="0"/>
              <a:t>blakus</a:t>
            </a:r>
            <a:r>
              <a:rPr lang="de-DE" dirty="0" smtClean="0"/>
              <a:t> </a:t>
            </a:r>
            <a:r>
              <a:rPr lang="de-DE" dirty="0" err="1" smtClean="0"/>
              <a:t>ir</a:t>
            </a:r>
            <a:r>
              <a:rPr lang="de-DE" dirty="0" smtClean="0"/>
              <a:t> </a:t>
            </a:r>
            <a:r>
              <a:rPr lang="de-DE" dirty="0" err="1" smtClean="0"/>
              <a:t>kāds</a:t>
            </a:r>
            <a:r>
              <a:rPr lang="de-DE" dirty="0" smtClean="0"/>
              <a:t>, </a:t>
            </a:r>
            <a:r>
              <a:rPr lang="de-DE" dirty="0" err="1" smtClean="0"/>
              <a:t>kas</a:t>
            </a:r>
            <a:r>
              <a:rPr lang="de-DE" dirty="0" smtClean="0"/>
              <a:t> </a:t>
            </a:r>
            <a:r>
              <a:rPr lang="de-DE" b="1" i="1" dirty="0" err="1" smtClean="0"/>
              <a:t>uzklausa</a:t>
            </a:r>
            <a:r>
              <a:rPr lang="de-DE" b="1" i="1" dirty="0" smtClean="0"/>
              <a:t> </a:t>
            </a:r>
            <a:r>
              <a:rPr lang="de-DE" dirty="0" err="1" smtClean="0"/>
              <a:t>viņu</a:t>
            </a:r>
            <a:r>
              <a:rPr lang="de-DE" dirty="0" smtClean="0"/>
              <a:t> </a:t>
            </a:r>
            <a:r>
              <a:rPr lang="de-DE" dirty="0" err="1" smtClean="0"/>
              <a:t>idejas</a:t>
            </a:r>
            <a:r>
              <a:rPr lang="de-DE" dirty="0" smtClean="0"/>
              <a:t>. </a:t>
            </a:r>
            <a:br>
              <a:rPr lang="de-DE" dirty="0" smtClean="0"/>
            </a:br>
            <a:r>
              <a:rPr lang="de-DE" dirty="0" smtClean="0"/>
              <a:t> </a:t>
            </a:r>
            <a:r>
              <a:rPr lang="de-DE" dirty="0" err="1" smtClean="0"/>
              <a:t>Viņiem</a:t>
            </a:r>
            <a:r>
              <a:rPr lang="de-DE" dirty="0" smtClean="0"/>
              <a:t> </a:t>
            </a:r>
            <a:r>
              <a:rPr lang="de-DE" dirty="0" err="1" smtClean="0"/>
              <a:t>ir</a:t>
            </a:r>
            <a:r>
              <a:rPr lang="de-DE" dirty="0" smtClean="0"/>
              <a:t> </a:t>
            </a:r>
            <a:r>
              <a:rPr lang="de-DE" b="1" i="1" dirty="0" err="1" smtClean="0"/>
              <a:t>nepieciešamība</a:t>
            </a:r>
            <a:r>
              <a:rPr lang="de-DE" b="1" i="1" dirty="0" smtClean="0"/>
              <a:t> </a:t>
            </a:r>
            <a:r>
              <a:rPr lang="de-DE" b="1" i="1" dirty="0" err="1" smtClean="0"/>
              <a:t>būt</a:t>
            </a:r>
            <a:r>
              <a:rPr lang="de-DE" b="1" i="1" dirty="0" smtClean="0"/>
              <a:t> </a:t>
            </a:r>
            <a:r>
              <a:rPr lang="de-DE" b="1" i="1" dirty="0" err="1" smtClean="0"/>
              <a:t>sadzirdētiem</a:t>
            </a:r>
            <a:r>
              <a:rPr lang="de-DE" b="1" i="1" dirty="0" smtClean="0"/>
              <a:t> </a:t>
            </a:r>
            <a:r>
              <a:rPr lang="de-DE" b="1" i="1" dirty="0" err="1" smtClean="0"/>
              <a:t>un</a:t>
            </a:r>
            <a:r>
              <a:rPr lang="de-DE" b="1" i="1" dirty="0" smtClean="0"/>
              <a:t> </a:t>
            </a:r>
            <a:r>
              <a:rPr lang="de-DE" b="1" i="1" dirty="0" err="1" smtClean="0"/>
              <a:t>uzklausītiem</a:t>
            </a:r>
            <a:r>
              <a:rPr lang="de-DE" dirty="0" smtClean="0"/>
              <a:t>. </a:t>
            </a:r>
            <a:br>
              <a:rPr lang="de-DE" dirty="0" smtClean="0"/>
            </a:br>
            <a:r>
              <a:rPr lang="de-DE" dirty="0" smtClean="0"/>
              <a:t> </a:t>
            </a:r>
            <a:r>
              <a:rPr lang="de-DE" dirty="0" err="1" smtClean="0"/>
              <a:t>Ļoti</a:t>
            </a:r>
            <a:r>
              <a:rPr lang="de-DE" dirty="0" smtClean="0"/>
              <a:t> </a:t>
            </a:r>
            <a:r>
              <a:rPr lang="de-DE" dirty="0" err="1" smtClean="0"/>
              <a:t>liela</a:t>
            </a:r>
            <a:r>
              <a:rPr lang="de-DE" dirty="0" smtClean="0"/>
              <a:t> </a:t>
            </a:r>
            <a:r>
              <a:rPr lang="de-DE" dirty="0" err="1" smtClean="0"/>
              <a:t>nozīme</a:t>
            </a:r>
            <a:r>
              <a:rPr lang="de-DE" dirty="0" smtClean="0"/>
              <a:t> </a:t>
            </a:r>
            <a:r>
              <a:rPr lang="de-DE" dirty="0" err="1" smtClean="0"/>
              <a:t>ir</a:t>
            </a:r>
            <a:r>
              <a:rPr lang="de-DE" dirty="0" smtClean="0"/>
              <a:t> </a:t>
            </a:r>
            <a:r>
              <a:rPr lang="de-DE" b="1" i="1" dirty="0" err="1" smtClean="0"/>
              <a:t>skaņām</a:t>
            </a:r>
            <a:r>
              <a:rPr lang="de-DE" b="1" i="1" dirty="0" smtClean="0"/>
              <a:t> </a:t>
            </a:r>
            <a:r>
              <a:rPr lang="de-DE" dirty="0" err="1" smtClean="0"/>
              <a:t>viņiem</a:t>
            </a:r>
            <a:r>
              <a:rPr lang="de-DE" dirty="0" smtClean="0"/>
              <a:t> </a:t>
            </a:r>
            <a:r>
              <a:rPr lang="de-DE" dirty="0" err="1" smtClean="0"/>
              <a:t>apkārt</a:t>
            </a:r>
            <a:r>
              <a:rPr lang="de-DE" dirty="0" smtClean="0"/>
              <a:t> – </a:t>
            </a:r>
            <a:r>
              <a:rPr lang="de-DE" dirty="0" err="1" smtClean="0"/>
              <a:t>tās</a:t>
            </a:r>
            <a:r>
              <a:rPr lang="de-DE" dirty="0" smtClean="0"/>
              <a:t> </a:t>
            </a:r>
            <a:r>
              <a:rPr lang="de-DE" dirty="0" err="1" smtClean="0"/>
              <a:t>var</a:t>
            </a:r>
            <a:r>
              <a:rPr lang="de-DE" dirty="0" smtClean="0"/>
              <a:t> </a:t>
            </a:r>
            <a:r>
              <a:rPr lang="de-DE" dirty="0" err="1" smtClean="0"/>
              <a:t>ļoti</a:t>
            </a:r>
            <a:r>
              <a:rPr lang="de-DE" dirty="0" smtClean="0"/>
              <a:t> </a:t>
            </a:r>
            <a:r>
              <a:rPr lang="de-DE" dirty="0" err="1" smtClean="0"/>
              <a:t>traucēt</a:t>
            </a:r>
            <a:r>
              <a:rPr lang="de-DE" dirty="0" smtClean="0"/>
              <a:t> </a:t>
            </a:r>
            <a:r>
              <a:rPr lang="de-DE" dirty="0" err="1" smtClean="0"/>
              <a:t>audiālistam</a:t>
            </a:r>
            <a:r>
              <a:rPr lang="de-DE" dirty="0" smtClean="0"/>
              <a:t> </a:t>
            </a:r>
            <a:r>
              <a:rPr lang="de-DE" dirty="0" err="1" smtClean="0"/>
              <a:t>darboties</a:t>
            </a:r>
            <a:r>
              <a:rPr lang="de-DE" dirty="0" smtClean="0"/>
              <a:t>. </a:t>
            </a:r>
            <a:endParaRPr lang="ru-RU" dirty="0" smtClean="0"/>
          </a:p>
          <a:p>
            <a:pPr>
              <a:buNone/>
            </a:pPr>
            <a:endParaRPr lang="ru-RU"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dirty="0" err="1" smtClean="0"/>
              <a:t>Kāds</a:t>
            </a:r>
            <a:r>
              <a:rPr lang="de-DE" b="1" dirty="0" smtClean="0"/>
              <a:t> </a:t>
            </a:r>
            <a:r>
              <a:rPr lang="de-DE" b="1" dirty="0" err="1" smtClean="0"/>
              <a:t>ir</a:t>
            </a:r>
            <a:r>
              <a:rPr lang="de-DE" b="1" dirty="0" smtClean="0"/>
              <a:t> </a:t>
            </a:r>
            <a:r>
              <a:rPr lang="de-DE" b="1" dirty="0" err="1" smtClean="0"/>
              <a:t>kinestētiķis</a:t>
            </a:r>
            <a:r>
              <a:rPr lang="de-DE" b="1" dirty="0" smtClean="0"/>
              <a:t>?</a:t>
            </a:r>
            <a:r>
              <a:rPr lang="ru-RU" b="1" dirty="0" smtClean="0"/>
              <a:t/>
            </a:r>
            <a:br>
              <a:rPr lang="ru-RU" b="1" dirty="0" smtClean="0"/>
            </a:br>
            <a:endParaRPr lang="ru-RU" dirty="0"/>
          </a:p>
        </p:txBody>
      </p:sp>
      <p:sp>
        <p:nvSpPr>
          <p:cNvPr id="3" name="Content Placeholder 2"/>
          <p:cNvSpPr>
            <a:spLocks noGrp="1"/>
          </p:cNvSpPr>
          <p:nvPr>
            <p:ph idx="1"/>
          </p:nvPr>
        </p:nvSpPr>
        <p:spPr>
          <a:xfrm>
            <a:off x="381000" y="1930400"/>
            <a:ext cx="6576313" cy="4110963"/>
          </a:xfrm>
        </p:spPr>
        <p:txBody>
          <a:bodyPr>
            <a:normAutofit fontScale="92500" lnSpcReduction="10000"/>
          </a:bodyPr>
          <a:lstStyle/>
          <a:p>
            <a:pPr fontAlgn="base"/>
            <a:r>
              <a:rPr lang="de-DE" dirty="0" smtClean="0"/>
              <a:t> </a:t>
            </a:r>
            <a:r>
              <a:rPr lang="de-DE" dirty="0" err="1" smtClean="0"/>
              <a:t>Runā</a:t>
            </a:r>
            <a:r>
              <a:rPr lang="de-DE" dirty="0" smtClean="0"/>
              <a:t> </a:t>
            </a:r>
            <a:r>
              <a:rPr lang="de-DE" dirty="0" err="1" smtClean="0"/>
              <a:t>lēnāk</a:t>
            </a:r>
            <a:r>
              <a:rPr lang="de-DE" dirty="0" smtClean="0"/>
              <a:t> </a:t>
            </a:r>
            <a:r>
              <a:rPr lang="de-DE" dirty="0" err="1" smtClean="0"/>
              <a:t>kā</a:t>
            </a:r>
            <a:r>
              <a:rPr lang="de-DE" dirty="0" smtClean="0"/>
              <a:t> </a:t>
            </a:r>
            <a:r>
              <a:rPr lang="de-DE" dirty="0" err="1" smtClean="0"/>
              <a:t>pārējie</a:t>
            </a:r>
            <a:r>
              <a:rPr lang="de-DE" dirty="0" smtClean="0"/>
              <a:t>. </a:t>
            </a:r>
            <a:r>
              <a:rPr lang="de-DE" dirty="0" err="1" smtClean="0"/>
              <a:t>Kāpēc</a:t>
            </a:r>
            <a:r>
              <a:rPr lang="de-DE" dirty="0" smtClean="0"/>
              <a:t>? </a:t>
            </a:r>
            <a:r>
              <a:rPr lang="de-DE" dirty="0" err="1" smtClean="0"/>
              <a:t>Tāpēc</a:t>
            </a:r>
            <a:r>
              <a:rPr lang="de-DE" dirty="0" smtClean="0"/>
              <a:t>, </a:t>
            </a:r>
            <a:r>
              <a:rPr lang="de-DE" dirty="0" err="1" smtClean="0"/>
              <a:t>ka</a:t>
            </a:r>
            <a:r>
              <a:rPr lang="de-DE" dirty="0" smtClean="0"/>
              <a:t> </a:t>
            </a:r>
            <a:r>
              <a:rPr lang="de-DE" dirty="0" err="1" smtClean="0"/>
              <a:t>nepieciešams</a:t>
            </a:r>
            <a:r>
              <a:rPr lang="de-DE" dirty="0" smtClean="0"/>
              <a:t> </a:t>
            </a:r>
            <a:r>
              <a:rPr lang="de-DE" dirty="0" err="1" smtClean="0"/>
              <a:t>laiks</a:t>
            </a:r>
            <a:r>
              <a:rPr lang="de-DE" dirty="0" smtClean="0"/>
              <a:t>, </a:t>
            </a:r>
            <a:r>
              <a:rPr lang="de-DE" dirty="0" err="1" smtClean="0"/>
              <a:t>lai</a:t>
            </a:r>
            <a:r>
              <a:rPr lang="de-DE" dirty="0" smtClean="0"/>
              <a:t> </a:t>
            </a:r>
            <a:r>
              <a:rPr lang="de-DE" b="1" i="1" dirty="0" err="1" smtClean="0"/>
              <a:t>saprastu</a:t>
            </a:r>
            <a:r>
              <a:rPr lang="de-DE" dirty="0" smtClean="0"/>
              <a:t>,</a:t>
            </a:r>
            <a:r>
              <a:rPr lang="de-DE" b="1" i="1" dirty="0" smtClean="0"/>
              <a:t> </a:t>
            </a:r>
            <a:r>
              <a:rPr lang="de-DE" b="1" i="1" dirty="0" err="1" smtClean="0"/>
              <a:t>kā</a:t>
            </a:r>
            <a:r>
              <a:rPr lang="de-DE" b="1" i="1" dirty="0" smtClean="0"/>
              <a:t> </a:t>
            </a:r>
            <a:r>
              <a:rPr lang="de-DE" b="1" i="1" dirty="0" err="1" smtClean="0"/>
              <a:t>viņi</a:t>
            </a:r>
            <a:r>
              <a:rPr lang="de-DE" b="1" i="1" dirty="0" smtClean="0"/>
              <a:t> </a:t>
            </a:r>
            <a:r>
              <a:rPr lang="de-DE" b="1" i="1" dirty="0" err="1" smtClean="0"/>
              <a:t>jūtas</a:t>
            </a:r>
            <a:r>
              <a:rPr lang="de-DE" dirty="0" smtClean="0"/>
              <a:t> </a:t>
            </a:r>
            <a:r>
              <a:rPr lang="de-DE" dirty="0" err="1" smtClean="0"/>
              <a:t>attiecībā</a:t>
            </a:r>
            <a:r>
              <a:rPr lang="de-DE" dirty="0" smtClean="0"/>
              <a:t> </a:t>
            </a:r>
            <a:r>
              <a:rPr lang="de-DE" dirty="0" err="1" smtClean="0"/>
              <a:t>uz</a:t>
            </a:r>
            <a:r>
              <a:rPr lang="de-DE" dirty="0" smtClean="0"/>
              <a:t> </a:t>
            </a:r>
            <a:r>
              <a:rPr lang="de-DE" dirty="0" err="1" smtClean="0"/>
              <a:t>paša</a:t>
            </a:r>
            <a:r>
              <a:rPr lang="de-DE" dirty="0" smtClean="0"/>
              <a:t> </a:t>
            </a:r>
            <a:r>
              <a:rPr lang="de-DE" dirty="0" err="1" smtClean="0"/>
              <a:t>pateikto</a:t>
            </a:r>
            <a:r>
              <a:rPr lang="de-DE" dirty="0" smtClean="0"/>
              <a:t> </a:t>
            </a:r>
            <a:r>
              <a:rPr lang="de-DE" dirty="0" err="1" smtClean="0"/>
              <a:t>un</a:t>
            </a:r>
            <a:r>
              <a:rPr lang="de-DE" dirty="0" smtClean="0"/>
              <a:t> </a:t>
            </a:r>
            <a:r>
              <a:rPr lang="de-DE" dirty="0" err="1" smtClean="0"/>
              <a:t>sarunas</a:t>
            </a:r>
            <a:r>
              <a:rPr lang="de-DE" dirty="0" smtClean="0"/>
              <a:t> </a:t>
            </a:r>
            <a:r>
              <a:rPr lang="de-DE" dirty="0" err="1" smtClean="0"/>
              <a:t>tematu</a:t>
            </a:r>
            <a:r>
              <a:rPr lang="de-DE" dirty="0" smtClean="0"/>
              <a:t>. </a:t>
            </a:r>
            <a:endParaRPr lang="ru-RU" dirty="0" smtClean="0"/>
          </a:p>
          <a:p>
            <a:pPr fontAlgn="base"/>
            <a:r>
              <a:rPr lang="de-DE" dirty="0" smtClean="0"/>
              <a:t> </a:t>
            </a:r>
            <a:r>
              <a:rPr lang="de-DE" dirty="0" err="1" smtClean="0"/>
              <a:t>Ļoti</a:t>
            </a:r>
            <a:r>
              <a:rPr lang="de-DE" dirty="0" smtClean="0"/>
              <a:t> </a:t>
            </a:r>
            <a:r>
              <a:rPr lang="de-DE" dirty="0" err="1" smtClean="0"/>
              <a:t>labi</a:t>
            </a:r>
            <a:r>
              <a:rPr lang="de-DE" dirty="0" smtClean="0"/>
              <a:t> </a:t>
            </a:r>
            <a:r>
              <a:rPr lang="de-DE" b="1" i="1" dirty="0" err="1" smtClean="0"/>
              <a:t>izjūt</a:t>
            </a:r>
            <a:r>
              <a:rPr lang="de-DE" dirty="0" smtClean="0"/>
              <a:t> </a:t>
            </a:r>
            <a:r>
              <a:rPr lang="de-DE" dirty="0" err="1" smtClean="0"/>
              <a:t>savu</a:t>
            </a:r>
            <a:r>
              <a:rPr lang="de-DE" dirty="0" smtClean="0"/>
              <a:t> </a:t>
            </a:r>
            <a:r>
              <a:rPr lang="de-DE" dirty="0" err="1" smtClean="0"/>
              <a:t>ķermeni</a:t>
            </a:r>
            <a:r>
              <a:rPr lang="de-DE" dirty="0" smtClean="0"/>
              <a:t>, </a:t>
            </a:r>
            <a:r>
              <a:rPr lang="de-DE" dirty="0" err="1" smtClean="0"/>
              <a:t>ļoti</a:t>
            </a:r>
            <a:r>
              <a:rPr lang="de-DE" dirty="0" smtClean="0"/>
              <a:t> </a:t>
            </a:r>
            <a:r>
              <a:rPr lang="de-DE" dirty="0" err="1" smtClean="0"/>
              <a:t>svarīgi</a:t>
            </a:r>
            <a:r>
              <a:rPr lang="de-DE" dirty="0" smtClean="0"/>
              <a:t> </a:t>
            </a:r>
            <a:r>
              <a:rPr lang="de-DE" dirty="0" err="1" smtClean="0"/>
              <a:t>viņiem</a:t>
            </a:r>
            <a:r>
              <a:rPr lang="de-DE" dirty="0" smtClean="0"/>
              <a:t> </a:t>
            </a:r>
            <a:r>
              <a:rPr lang="de-DE" dirty="0" err="1" smtClean="0"/>
              <a:t>ir</a:t>
            </a:r>
            <a:r>
              <a:rPr lang="de-DE" dirty="0" smtClean="0"/>
              <a:t> </a:t>
            </a:r>
            <a:r>
              <a:rPr lang="de-DE" b="1" i="1" dirty="0" err="1" smtClean="0"/>
              <a:t>pieskārieni</a:t>
            </a:r>
            <a:r>
              <a:rPr lang="de-DE" dirty="0" smtClean="0"/>
              <a:t> (</a:t>
            </a:r>
            <a:r>
              <a:rPr lang="de-DE" dirty="0" err="1" smtClean="0"/>
              <a:t>var</a:t>
            </a:r>
            <a:r>
              <a:rPr lang="de-DE" dirty="0" smtClean="0"/>
              <a:t> </a:t>
            </a:r>
            <a:r>
              <a:rPr lang="de-DE" dirty="0" err="1" smtClean="0"/>
              <a:t>ļoti</a:t>
            </a:r>
            <a:r>
              <a:rPr lang="de-DE" dirty="0" smtClean="0"/>
              <a:t> </a:t>
            </a:r>
            <a:r>
              <a:rPr lang="de-DE" dirty="0" err="1" smtClean="0"/>
              <a:t>negatīvi</a:t>
            </a:r>
            <a:r>
              <a:rPr lang="de-DE" dirty="0" smtClean="0"/>
              <a:t> </a:t>
            </a:r>
            <a:r>
              <a:rPr lang="de-DE" dirty="0" err="1" smtClean="0"/>
              <a:t>izturēties</a:t>
            </a:r>
            <a:r>
              <a:rPr lang="de-DE" dirty="0" smtClean="0"/>
              <a:t> </a:t>
            </a:r>
            <a:r>
              <a:rPr lang="de-DE" dirty="0" err="1" smtClean="0"/>
              <a:t>pret</a:t>
            </a:r>
            <a:r>
              <a:rPr lang="de-DE" dirty="0" smtClean="0"/>
              <a:t> </a:t>
            </a:r>
            <a:r>
              <a:rPr lang="de-DE" dirty="0" err="1" smtClean="0"/>
              <a:t>pieskārieniem</a:t>
            </a:r>
            <a:r>
              <a:rPr lang="de-DE" dirty="0" smtClean="0"/>
              <a:t> </a:t>
            </a:r>
            <a:r>
              <a:rPr lang="de-DE" dirty="0" err="1" smtClean="0"/>
              <a:t>no</a:t>
            </a:r>
            <a:r>
              <a:rPr lang="de-DE" dirty="0" smtClean="0"/>
              <a:t> </a:t>
            </a:r>
            <a:r>
              <a:rPr lang="de-DE" dirty="0" err="1" smtClean="0"/>
              <a:t>svešiem</a:t>
            </a:r>
            <a:r>
              <a:rPr lang="de-DE" dirty="0" smtClean="0"/>
              <a:t> </a:t>
            </a:r>
            <a:r>
              <a:rPr lang="de-DE" dirty="0" err="1" smtClean="0"/>
              <a:t>cilvēkiem</a:t>
            </a:r>
            <a:r>
              <a:rPr lang="de-DE" dirty="0" smtClean="0"/>
              <a:t>, </a:t>
            </a:r>
            <a:r>
              <a:rPr lang="de-DE" dirty="0" err="1" smtClean="0"/>
              <a:t>tai</a:t>
            </a:r>
            <a:r>
              <a:rPr lang="de-DE" dirty="0" smtClean="0"/>
              <a:t> </a:t>
            </a:r>
            <a:r>
              <a:rPr lang="de-DE" dirty="0" err="1" smtClean="0"/>
              <a:t>pat</a:t>
            </a:r>
            <a:r>
              <a:rPr lang="de-DE" dirty="0" smtClean="0"/>
              <a:t> </a:t>
            </a:r>
            <a:r>
              <a:rPr lang="de-DE" dirty="0" err="1" smtClean="0"/>
              <a:t>laikā</a:t>
            </a:r>
            <a:r>
              <a:rPr lang="de-DE" dirty="0" smtClean="0"/>
              <a:t> </a:t>
            </a:r>
            <a:r>
              <a:rPr lang="de-DE" dirty="0" err="1" smtClean="0"/>
              <a:t>nepieciešams</a:t>
            </a:r>
            <a:r>
              <a:rPr lang="de-DE" dirty="0" smtClean="0"/>
              <a:t> </a:t>
            </a:r>
            <a:r>
              <a:rPr lang="de-DE" dirty="0" err="1" smtClean="0"/>
              <a:t>fiziskais</a:t>
            </a:r>
            <a:r>
              <a:rPr lang="de-DE" dirty="0" smtClean="0"/>
              <a:t> </a:t>
            </a:r>
            <a:r>
              <a:rPr lang="de-DE" dirty="0" err="1" smtClean="0"/>
              <a:t>kontakts</a:t>
            </a:r>
            <a:r>
              <a:rPr lang="de-DE" dirty="0" smtClean="0"/>
              <a:t> </a:t>
            </a:r>
            <a:r>
              <a:rPr lang="de-DE" dirty="0" err="1" smtClean="0"/>
              <a:t>ar</a:t>
            </a:r>
            <a:r>
              <a:rPr lang="de-DE" dirty="0" smtClean="0"/>
              <a:t> </a:t>
            </a:r>
            <a:r>
              <a:rPr lang="de-DE" dirty="0" err="1" smtClean="0"/>
              <a:t>sev</a:t>
            </a:r>
            <a:r>
              <a:rPr lang="de-DE" dirty="0" smtClean="0"/>
              <a:t> </a:t>
            </a:r>
            <a:r>
              <a:rPr lang="de-DE" dirty="0" err="1" smtClean="0"/>
              <a:t>tuvajiem</a:t>
            </a:r>
            <a:r>
              <a:rPr lang="de-DE" dirty="0" smtClean="0"/>
              <a:t>). </a:t>
            </a:r>
            <a:endParaRPr lang="ru-RU" dirty="0" smtClean="0"/>
          </a:p>
          <a:p>
            <a:pPr fontAlgn="base"/>
            <a:r>
              <a:rPr lang="de-DE" dirty="0" smtClean="0"/>
              <a:t> </a:t>
            </a:r>
            <a:r>
              <a:rPr lang="de-DE" dirty="0" err="1" smtClean="0"/>
              <a:t>Jaunas</a:t>
            </a:r>
            <a:r>
              <a:rPr lang="de-DE" dirty="0" smtClean="0"/>
              <a:t> </a:t>
            </a:r>
            <a:r>
              <a:rPr lang="de-DE" dirty="0" err="1" smtClean="0"/>
              <a:t>lietas</a:t>
            </a:r>
            <a:r>
              <a:rPr lang="de-DE" dirty="0" smtClean="0"/>
              <a:t> </a:t>
            </a:r>
            <a:r>
              <a:rPr lang="de-DE" dirty="0" err="1" smtClean="0"/>
              <a:t>apgūst</a:t>
            </a:r>
            <a:r>
              <a:rPr lang="de-DE" dirty="0" smtClean="0"/>
              <a:t>, </a:t>
            </a:r>
            <a:r>
              <a:rPr lang="de-DE" dirty="0" err="1" smtClean="0"/>
              <a:t>tās</a:t>
            </a:r>
            <a:r>
              <a:rPr lang="de-DE" dirty="0" smtClean="0"/>
              <a:t> </a:t>
            </a:r>
            <a:r>
              <a:rPr lang="de-DE" b="1" i="1" dirty="0" err="1" smtClean="0"/>
              <a:t>reāli</a:t>
            </a:r>
            <a:r>
              <a:rPr lang="de-DE" b="1" i="1" dirty="0" smtClean="0"/>
              <a:t> </a:t>
            </a:r>
            <a:r>
              <a:rPr lang="de-DE" b="1" i="1" dirty="0" err="1" smtClean="0"/>
              <a:t>darot</a:t>
            </a:r>
            <a:r>
              <a:rPr lang="de-DE" b="1" i="1" dirty="0" smtClean="0"/>
              <a:t>, </a:t>
            </a:r>
            <a:r>
              <a:rPr lang="de-DE" b="1" i="1" dirty="0" err="1" smtClean="0"/>
              <a:t>pieskaroties</a:t>
            </a:r>
            <a:r>
              <a:rPr lang="de-DE" dirty="0" smtClean="0"/>
              <a:t>. </a:t>
            </a:r>
            <a:r>
              <a:rPr lang="de-DE" dirty="0" err="1" smtClean="0"/>
              <a:t>Tāpēc</a:t>
            </a:r>
            <a:r>
              <a:rPr lang="de-DE" dirty="0" smtClean="0"/>
              <a:t> </a:t>
            </a:r>
            <a:r>
              <a:rPr lang="de-DE" dirty="0" err="1" smtClean="0"/>
              <a:t>labāki</a:t>
            </a:r>
            <a:r>
              <a:rPr lang="de-DE" dirty="0" smtClean="0"/>
              <a:t> </a:t>
            </a:r>
            <a:r>
              <a:rPr lang="de-DE" dirty="0" err="1" smtClean="0"/>
              <a:t>praktiķi</a:t>
            </a:r>
            <a:r>
              <a:rPr lang="de-DE" dirty="0" smtClean="0"/>
              <a:t>, </a:t>
            </a:r>
            <a:r>
              <a:rPr lang="de-DE" dirty="0" err="1" smtClean="0"/>
              <a:t>nevis</a:t>
            </a:r>
            <a:r>
              <a:rPr lang="de-DE" dirty="0" smtClean="0"/>
              <a:t> </a:t>
            </a:r>
            <a:r>
              <a:rPr lang="de-DE" dirty="0" err="1" smtClean="0"/>
              <a:t>teorētiķi</a:t>
            </a:r>
            <a:r>
              <a:rPr lang="de-DE" dirty="0" smtClean="0"/>
              <a:t>. </a:t>
            </a:r>
            <a:endParaRPr lang="ru-RU" dirty="0" smtClean="0"/>
          </a:p>
          <a:p>
            <a:pPr fontAlgn="base"/>
            <a:r>
              <a:rPr lang="de-DE" dirty="0" smtClean="0"/>
              <a:t> </a:t>
            </a:r>
            <a:r>
              <a:rPr lang="de-DE" dirty="0" err="1" smtClean="0"/>
              <a:t>Ģērbjas</a:t>
            </a:r>
            <a:r>
              <a:rPr lang="de-DE" dirty="0" smtClean="0"/>
              <a:t> </a:t>
            </a:r>
            <a:r>
              <a:rPr lang="de-DE" dirty="0" err="1" smtClean="0"/>
              <a:t>un</a:t>
            </a:r>
            <a:r>
              <a:rPr lang="de-DE" dirty="0" smtClean="0"/>
              <a:t> </a:t>
            </a:r>
            <a:r>
              <a:rPr lang="de-DE" dirty="0" err="1" smtClean="0"/>
              <a:t>kopj</a:t>
            </a:r>
            <a:r>
              <a:rPr lang="de-DE" dirty="0" smtClean="0"/>
              <a:t> </a:t>
            </a:r>
            <a:r>
              <a:rPr lang="de-DE" dirty="0" err="1" smtClean="0"/>
              <a:t>sevi</a:t>
            </a:r>
            <a:r>
              <a:rPr lang="de-DE" dirty="0" smtClean="0"/>
              <a:t>, </a:t>
            </a:r>
            <a:r>
              <a:rPr lang="de-DE" dirty="0" err="1" smtClean="0"/>
              <a:t>balstoties</a:t>
            </a:r>
            <a:r>
              <a:rPr lang="de-DE" dirty="0" smtClean="0"/>
              <a:t> </a:t>
            </a:r>
            <a:r>
              <a:rPr lang="de-DE" dirty="0" err="1" smtClean="0"/>
              <a:t>uz</a:t>
            </a:r>
            <a:r>
              <a:rPr lang="de-DE" dirty="0" smtClean="0"/>
              <a:t> </a:t>
            </a:r>
            <a:r>
              <a:rPr lang="de-DE" b="1" i="1" dirty="0" err="1" smtClean="0"/>
              <a:t>sajūtām</a:t>
            </a:r>
            <a:r>
              <a:rPr lang="de-DE" dirty="0" smtClean="0"/>
              <a:t> – </a:t>
            </a:r>
            <a:r>
              <a:rPr lang="de-DE" dirty="0" err="1" smtClean="0"/>
              <a:t>galvenais</a:t>
            </a:r>
            <a:r>
              <a:rPr lang="de-DE" dirty="0" smtClean="0"/>
              <a:t> </a:t>
            </a:r>
            <a:r>
              <a:rPr lang="de-DE" dirty="0" err="1" smtClean="0"/>
              <a:t>ir</a:t>
            </a:r>
            <a:r>
              <a:rPr lang="de-DE" dirty="0" smtClean="0"/>
              <a:t> </a:t>
            </a:r>
            <a:r>
              <a:rPr lang="de-DE" dirty="0" err="1" smtClean="0"/>
              <a:t>nevis</a:t>
            </a:r>
            <a:r>
              <a:rPr lang="de-DE" dirty="0" smtClean="0"/>
              <a:t> </a:t>
            </a:r>
            <a:r>
              <a:rPr lang="de-DE" dirty="0" err="1" smtClean="0"/>
              <a:t>tas</a:t>
            </a:r>
            <a:r>
              <a:rPr lang="de-DE" dirty="0" smtClean="0"/>
              <a:t>, </a:t>
            </a:r>
            <a:r>
              <a:rPr lang="de-DE" dirty="0" err="1" smtClean="0"/>
              <a:t>kā</a:t>
            </a:r>
            <a:r>
              <a:rPr lang="de-DE" dirty="0" smtClean="0"/>
              <a:t> </a:t>
            </a:r>
            <a:r>
              <a:rPr lang="de-DE" dirty="0" err="1" smtClean="0"/>
              <a:t>viņi</a:t>
            </a:r>
            <a:r>
              <a:rPr lang="de-DE" dirty="0" smtClean="0"/>
              <a:t> </a:t>
            </a:r>
            <a:r>
              <a:rPr lang="de-DE" dirty="0" err="1" smtClean="0"/>
              <a:t>izskatās</a:t>
            </a:r>
            <a:r>
              <a:rPr lang="de-DE" dirty="0" smtClean="0"/>
              <a:t>, </a:t>
            </a:r>
            <a:r>
              <a:rPr lang="de-DE" dirty="0" err="1" smtClean="0"/>
              <a:t>bet</a:t>
            </a:r>
            <a:r>
              <a:rPr lang="de-DE" dirty="0" smtClean="0"/>
              <a:t> </a:t>
            </a:r>
            <a:r>
              <a:rPr lang="de-DE" dirty="0" err="1" smtClean="0"/>
              <a:t>tas</a:t>
            </a:r>
            <a:r>
              <a:rPr lang="de-DE" dirty="0" smtClean="0"/>
              <a:t>, </a:t>
            </a:r>
            <a:r>
              <a:rPr lang="de-DE" dirty="0" err="1" smtClean="0"/>
              <a:t>kā</a:t>
            </a:r>
            <a:r>
              <a:rPr lang="de-DE" dirty="0" smtClean="0"/>
              <a:t> </a:t>
            </a:r>
            <a:r>
              <a:rPr lang="de-DE" dirty="0" err="1" smtClean="0"/>
              <a:t>jūtas</a:t>
            </a:r>
            <a:r>
              <a:rPr lang="de-DE" dirty="0" smtClean="0"/>
              <a:t> – </a:t>
            </a:r>
            <a:r>
              <a:rPr lang="de-DE" dirty="0" err="1" smtClean="0"/>
              <a:t>komforts</a:t>
            </a:r>
            <a:r>
              <a:rPr lang="de-DE" dirty="0" smtClean="0"/>
              <a:t>. </a:t>
            </a:r>
            <a:endParaRPr lang="ru-RU" dirty="0" smtClean="0"/>
          </a:p>
          <a:p>
            <a:pPr fontAlgn="base"/>
            <a:r>
              <a:rPr lang="de-DE" dirty="0" smtClean="0"/>
              <a:t> </a:t>
            </a:r>
            <a:r>
              <a:rPr lang="de-DE" dirty="0" err="1" smtClean="0"/>
              <a:t>Pieņem</a:t>
            </a:r>
            <a:r>
              <a:rPr lang="de-DE" dirty="0" smtClean="0"/>
              <a:t> </a:t>
            </a:r>
            <a:r>
              <a:rPr lang="de-DE" dirty="0" err="1" smtClean="0"/>
              <a:t>lēmumus</a:t>
            </a:r>
            <a:r>
              <a:rPr lang="de-DE" dirty="0" smtClean="0"/>
              <a:t>, </a:t>
            </a:r>
            <a:r>
              <a:rPr lang="de-DE" dirty="0" err="1" smtClean="0"/>
              <a:t>balstoties</a:t>
            </a:r>
            <a:r>
              <a:rPr lang="de-DE" dirty="0" smtClean="0"/>
              <a:t> </a:t>
            </a:r>
            <a:r>
              <a:rPr lang="de-DE" dirty="0" err="1" smtClean="0"/>
              <a:t>uz</a:t>
            </a:r>
            <a:r>
              <a:rPr lang="de-DE" dirty="0" smtClean="0"/>
              <a:t> </a:t>
            </a:r>
            <a:r>
              <a:rPr lang="de-DE" dirty="0" err="1" smtClean="0"/>
              <a:t>savām</a:t>
            </a:r>
            <a:r>
              <a:rPr lang="de-DE" dirty="0" smtClean="0"/>
              <a:t> </a:t>
            </a:r>
            <a:r>
              <a:rPr lang="de-DE" b="1" i="1" dirty="0" err="1" smtClean="0"/>
              <a:t>sajūtām</a:t>
            </a:r>
            <a:r>
              <a:rPr lang="de-DE" dirty="0" smtClean="0"/>
              <a:t>.</a:t>
            </a:r>
            <a:endParaRPr lang="ru-RU" dirty="0" smtClean="0"/>
          </a:p>
          <a:p>
            <a:pPr fontAlgn="base"/>
            <a:r>
              <a:rPr lang="de-DE" dirty="0" smtClean="0"/>
              <a:t> </a:t>
            </a:r>
            <a:r>
              <a:rPr lang="de-DE" dirty="0" err="1" smtClean="0"/>
              <a:t>Komunicējot</a:t>
            </a:r>
            <a:r>
              <a:rPr lang="de-DE" dirty="0" smtClean="0"/>
              <a:t> </a:t>
            </a:r>
            <a:r>
              <a:rPr lang="de-DE" dirty="0" err="1" smtClean="0"/>
              <a:t>ar</a:t>
            </a:r>
            <a:r>
              <a:rPr lang="de-DE" dirty="0" smtClean="0"/>
              <a:t> </a:t>
            </a:r>
            <a:r>
              <a:rPr lang="de-DE" dirty="0" err="1" smtClean="0"/>
              <a:t>citiem</a:t>
            </a:r>
            <a:r>
              <a:rPr lang="de-DE" dirty="0" smtClean="0"/>
              <a:t>, </a:t>
            </a:r>
            <a:r>
              <a:rPr lang="de-DE" dirty="0" err="1" smtClean="0"/>
              <a:t>stāv</a:t>
            </a:r>
            <a:r>
              <a:rPr lang="de-DE" dirty="0" smtClean="0"/>
              <a:t> </a:t>
            </a:r>
            <a:r>
              <a:rPr lang="de-DE" dirty="0" err="1" smtClean="0"/>
              <a:t>diezgan</a:t>
            </a:r>
            <a:r>
              <a:rPr lang="de-DE" dirty="0" smtClean="0"/>
              <a:t> </a:t>
            </a:r>
            <a:r>
              <a:rPr lang="de-DE" dirty="0" err="1" smtClean="0"/>
              <a:t>tuvu</a:t>
            </a:r>
            <a:r>
              <a:rPr lang="de-DE" dirty="0" smtClean="0"/>
              <a:t> </a:t>
            </a:r>
            <a:r>
              <a:rPr lang="de-DE" dirty="0" err="1" smtClean="0"/>
              <a:t>savam</a:t>
            </a:r>
            <a:r>
              <a:rPr lang="de-DE" dirty="0" smtClean="0"/>
              <a:t> </a:t>
            </a:r>
            <a:r>
              <a:rPr lang="de-DE" dirty="0" err="1" smtClean="0"/>
              <a:t>partnerim</a:t>
            </a:r>
            <a:r>
              <a:rPr lang="de-DE" dirty="0" smtClean="0"/>
              <a:t>, </a:t>
            </a:r>
            <a:r>
              <a:rPr lang="de-DE" dirty="0" err="1" smtClean="0"/>
              <a:t>lai</a:t>
            </a:r>
            <a:r>
              <a:rPr lang="de-DE" dirty="0" smtClean="0"/>
              <a:t> </a:t>
            </a:r>
            <a:r>
              <a:rPr lang="de-DE" b="1" i="1" dirty="0" err="1" smtClean="0"/>
              <a:t>sajustu</a:t>
            </a:r>
            <a:r>
              <a:rPr lang="de-DE" b="1" i="1" dirty="0" smtClean="0"/>
              <a:t> </a:t>
            </a:r>
            <a:r>
              <a:rPr lang="de-DE" b="1" i="1" dirty="0" err="1" smtClean="0"/>
              <a:t>otra</a:t>
            </a:r>
            <a:r>
              <a:rPr lang="de-DE" b="1" i="1" dirty="0" smtClean="0"/>
              <a:t> </a:t>
            </a:r>
            <a:r>
              <a:rPr lang="de-DE" b="1" i="1" dirty="0" err="1" smtClean="0"/>
              <a:t>cilvēka</a:t>
            </a:r>
            <a:r>
              <a:rPr lang="de-DE" b="1" i="1" dirty="0" smtClean="0"/>
              <a:t> </a:t>
            </a:r>
            <a:r>
              <a:rPr lang="de-DE" b="1" i="1" dirty="0" err="1" smtClean="0"/>
              <a:t>enerģiju</a:t>
            </a:r>
            <a:r>
              <a:rPr lang="de-DE" dirty="0" smtClean="0"/>
              <a:t>. </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dirty="0" err="1" smtClean="0"/>
              <a:t>Kas</a:t>
            </a:r>
            <a:r>
              <a:rPr lang="de-DE" b="1" dirty="0" smtClean="0"/>
              <a:t> </a:t>
            </a:r>
            <a:r>
              <a:rPr lang="de-DE" b="1" dirty="0" err="1" smtClean="0"/>
              <a:t>ir</a:t>
            </a:r>
            <a:r>
              <a:rPr lang="de-DE" b="1" dirty="0" smtClean="0"/>
              <a:t> </a:t>
            </a:r>
            <a:r>
              <a:rPr lang="de-DE" b="1" dirty="0" err="1" smtClean="0"/>
              <a:t>diskrētais</a:t>
            </a:r>
            <a:r>
              <a:rPr lang="de-DE" b="1" dirty="0" smtClean="0"/>
              <a:t> </a:t>
            </a:r>
            <a:r>
              <a:rPr lang="de-DE" b="1" dirty="0" err="1" smtClean="0"/>
              <a:t>tips</a:t>
            </a:r>
            <a:r>
              <a:rPr lang="de-DE" b="1" dirty="0" smtClean="0"/>
              <a:t>?</a:t>
            </a:r>
            <a:r>
              <a:rPr lang="ru-RU" b="1" dirty="0" smtClean="0"/>
              <a:t/>
            </a:r>
            <a:br>
              <a:rPr lang="ru-RU" b="1" dirty="0" smtClean="0"/>
            </a:br>
            <a:endParaRPr lang="ru-RU" dirty="0"/>
          </a:p>
        </p:txBody>
      </p:sp>
      <p:sp>
        <p:nvSpPr>
          <p:cNvPr id="3" name="Content Placeholder 2"/>
          <p:cNvSpPr>
            <a:spLocks noGrp="1"/>
          </p:cNvSpPr>
          <p:nvPr>
            <p:ph idx="1"/>
          </p:nvPr>
        </p:nvSpPr>
        <p:spPr>
          <a:xfrm>
            <a:off x="304800" y="1828800"/>
            <a:ext cx="6652513" cy="4212563"/>
          </a:xfrm>
        </p:spPr>
        <p:txBody>
          <a:bodyPr>
            <a:normAutofit fontScale="85000" lnSpcReduction="10000"/>
          </a:bodyPr>
          <a:lstStyle/>
          <a:p>
            <a:pPr fontAlgn="base"/>
            <a:r>
              <a:rPr lang="de-DE" dirty="0" err="1" smtClean="0"/>
              <a:t>Diskrētais</a:t>
            </a:r>
            <a:r>
              <a:rPr lang="de-DE" dirty="0" smtClean="0"/>
              <a:t> </a:t>
            </a:r>
            <a:r>
              <a:rPr lang="de-DE" dirty="0" err="1" smtClean="0"/>
              <a:t>uztveres</a:t>
            </a:r>
            <a:r>
              <a:rPr lang="de-DE" dirty="0" smtClean="0"/>
              <a:t> </a:t>
            </a:r>
            <a:r>
              <a:rPr lang="de-DE" dirty="0" err="1" smtClean="0"/>
              <a:t>tips</a:t>
            </a:r>
            <a:r>
              <a:rPr lang="de-DE" dirty="0" smtClean="0"/>
              <a:t> </a:t>
            </a:r>
            <a:r>
              <a:rPr lang="de-DE" dirty="0" err="1" smtClean="0"/>
              <a:t>nav</a:t>
            </a:r>
            <a:r>
              <a:rPr lang="de-DE" dirty="0" smtClean="0"/>
              <a:t> </a:t>
            </a:r>
            <a:r>
              <a:rPr lang="de-DE" dirty="0" err="1" smtClean="0"/>
              <a:t>saistīts</a:t>
            </a:r>
            <a:r>
              <a:rPr lang="de-DE" dirty="0" smtClean="0"/>
              <a:t> </a:t>
            </a:r>
            <a:r>
              <a:rPr lang="de-DE" dirty="0" err="1" smtClean="0"/>
              <a:t>ar</a:t>
            </a:r>
            <a:r>
              <a:rPr lang="de-DE" dirty="0" smtClean="0"/>
              <a:t> </a:t>
            </a:r>
            <a:r>
              <a:rPr lang="de-DE" dirty="0" err="1" smtClean="0"/>
              <a:t>sajūtam</a:t>
            </a:r>
            <a:r>
              <a:rPr lang="de-DE" dirty="0" smtClean="0"/>
              <a:t> </a:t>
            </a:r>
            <a:r>
              <a:rPr lang="de-DE" dirty="0" err="1" smtClean="0"/>
              <a:t>tiešā</a:t>
            </a:r>
            <a:r>
              <a:rPr lang="de-DE" dirty="0" smtClean="0"/>
              <a:t> </a:t>
            </a:r>
            <a:r>
              <a:rPr lang="de-DE" dirty="0" err="1" smtClean="0"/>
              <a:t>veidā</a:t>
            </a:r>
            <a:r>
              <a:rPr lang="de-DE" dirty="0" smtClean="0"/>
              <a:t>. </a:t>
            </a:r>
            <a:r>
              <a:rPr lang="de-DE" dirty="0" err="1" smtClean="0"/>
              <a:t>Cilvēki</a:t>
            </a:r>
            <a:r>
              <a:rPr lang="de-DE" dirty="0" smtClean="0"/>
              <a:t> </a:t>
            </a:r>
            <a:r>
              <a:rPr lang="de-DE" dirty="0" err="1" smtClean="0"/>
              <a:t>ar</a:t>
            </a:r>
            <a:r>
              <a:rPr lang="de-DE" dirty="0" smtClean="0"/>
              <a:t> </a:t>
            </a:r>
            <a:r>
              <a:rPr lang="de-DE" dirty="0" err="1" smtClean="0"/>
              <a:t>diskrēto</a:t>
            </a:r>
            <a:r>
              <a:rPr lang="de-DE" dirty="0" smtClean="0"/>
              <a:t> </a:t>
            </a:r>
            <a:r>
              <a:rPr lang="de-DE" dirty="0" err="1" smtClean="0"/>
              <a:t>uztveres</a:t>
            </a:r>
            <a:r>
              <a:rPr lang="de-DE" dirty="0" smtClean="0"/>
              <a:t> </a:t>
            </a:r>
            <a:r>
              <a:rPr lang="de-DE" dirty="0" err="1" smtClean="0"/>
              <a:t>sistēmu</a:t>
            </a:r>
            <a:r>
              <a:rPr lang="de-DE" dirty="0" smtClean="0"/>
              <a:t> </a:t>
            </a:r>
            <a:r>
              <a:rPr lang="de-DE" dirty="0" err="1" smtClean="0"/>
              <a:t>vislabāk</a:t>
            </a:r>
            <a:r>
              <a:rPr lang="de-DE" dirty="0" smtClean="0"/>
              <a:t> </a:t>
            </a:r>
            <a:r>
              <a:rPr lang="de-DE" dirty="0" err="1" smtClean="0"/>
              <a:t>strādā</a:t>
            </a:r>
            <a:r>
              <a:rPr lang="de-DE" dirty="0" smtClean="0"/>
              <a:t> </a:t>
            </a:r>
            <a:r>
              <a:rPr lang="de-DE" dirty="0" err="1" smtClean="0"/>
              <a:t>ar</a:t>
            </a:r>
            <a:r>
              <a:rPr lang="de-DE" dirty="0" smtClean="0"/>
              <a:t> </a:t>
            </a:r>
            <a:r>
              <a:rPr lang="de-DE" dirty="0" err="1" smtClean="0"/>
              <a:t>simboliem</a:t>
            </a:r>
            <a:r>
              <a:rPr lang="de-DE" dirty="0" smtClean="0"/>
              <a:t> (</a:t>
            </a:r>
            <a:r>
              <a:rPr lang="de-DE" dirty="0" err="1" smtClean="0"/>
              <a:t>vārds</a:t>
            </a:r>
            <a:r>
              <a:rPr lang="de-DE" dirty="0" smtClean="0"/>
              <a:t> – </a:t>
            </a:r>
            <a:r>
              <a:rPr lang="de-DE" dirty="0" err="1" smtClean="0"/>
              <a:t>verbālais</a:t>
            </a:r>
            <a:r>
              <a:rPr lang="de-DE" dirty="0" smtClean="0"/>
              <a:t> </a:t>
            </a:r>
            <a:r>
              <a:rPr lang="de-DE" dirty="0" err="1" smtClean="0"/>
              <a:t>simbols</a:t>
            </a:r>
            <a:r>
              <a:rPr lang="de-DE" dirty="0" smtClean="0"/>
              <a:t>, </a:t>
            </a:r>
            <a:r>
              <a:rPr lang="de-DE" dirty="0" err="1" smtClean="0"/>
              <a:t>fakts</a:t>
            </a:r>
            <a:r>
              <a:rPr lang="de-DE" dirty="0" smtClean="0"/>
              <a:t> – </a:t>
            </a:r>
            <a:r>
              <a:rPr lang="de-DE" dirty="0" err="1" smtClean="0"/>
              <a:t>loģiskais</a:t>
            </a:r>
            <a:r>
              <a:rPr lang="de-DE" dirty="0" smtClean="0"/>
              <a:t> </a:t>
            </a:r>
            <a:r>
              <a:rPr lang="de-DE" dirty="0" err="1" smtClean="0"/>
              <a:t>simbols</a:t>
            </a:r>
            <a:r>
              <a:rPr lang="de-DE" dirty="0" smtClean="0"/>
              <a:t> </a:t>
            </a:r>
            <a:r>
              <a:rPr lang="de-DE" dirty="0" err="1" smtClean="0"/>
              <a:t>utt</a:t>
            </a:r>
            <a:r>
              <a:rPr lang="de-DE" dirty="0" smtClean="0"/>
              <a:t>.). </a:t>
            </a:r>
            <a:r>
              <a:rPr lang="de-DE" dirty="0" err="1" smtClean="0"/>
              <a:t>Jebkurā</a:t>
            </a:r>
            <a:r>
              <a:rPr lang="de-DE" dirty="0" smtClean="0"/>
              <a:t> </a:t>
            </a:r>
            <a:r>
              <a:rPr lang="de-DE" dirty="0" err="1" smtClean="0"/>
              <a:t>situācijā</a:t>
            </a:r>
            <a:r>
              <a:rPr lang="de-DE" dirty="0" smtClean="0"/>
              <a:t> </a:t>
            </a:r>
            <a:r>
              <a:rPr lang="de-DE" dirty="0" err="1" smtClean="0"/>
              <a:t>diskrētā</a:t>
            </a:r>
            <a:r>
              <a:rPr lang="de-DE" dirty="0" smtClean="0"/>
              <a:t> </a:t>
            </a:r>
            <a:r>
              <a:rPr lang="de-DE" dirty="0" err="1" smtClean="0"/>
              <a:t>tipa</a:t>
            </a:r>
            <a:r>
              <a:rPr lang="de-DE" dirty="0" smtClean="0"/>
              <a:t> </a:t>
            </a:r>
            <a:r>
              <a:rPr lang="de-DE" dirty="0" err="1" smtClean="0"/>
              <a:t>pārstāvis</a:t>
            </a:r>
            <a:r>
              <a:rPr lang="de-DE" dirty="0" smtClean="0"/>
              <a:t> </a:t>
            </a:r>
            <a:r>
              <a:rPr lang="de-DE" dirty="0" err="1" smtClean="0"/>
              <a:t>meklēs</a:t>
            </a:r>
            <a:r>
              <a:rPr lang="de-DE" dirty="0" smtClean="0"/>
              <a:t> </a:t>
            </a:r>
            <a:r>
              <a:rPr lang="de-DE" dirty="0" err="1" smtClean="0"/>
              <a:t>jēgu</a:t>
            </a:r>
            <a:r>
              <a:rPr lang="de-DE" dirty="0" smtClean="0"/>
              <a:t>, </a:t>
            </a:r>
            <a:r>
              <a:rPr lang="de-DE" dirty="0" err="1" smtClean="0"/>
              <a:t>secību</a:t>
            </a:r>
            <a:r>
              <a:rPr lang="de-DE" dirty="0" smtClean="0"/>
              <a:t>, </a:t>
            </a:r>
            <a:r>
              <a:rPr lang="de-DE" dirty="0" err="1" smtClean="0"/>
              <a:t>kopsakarības</a:t>
            </a:r>
            <a:r>
              <a:rPr lang="de-DE" dirty="0" smtClean="0"/>
              <a:t>. </a:t>
            </a:r>
            <a:r>
              <a:rPr lang="de-DE" dirty="0" err="1" smtClean="0"/>
              <a:t>Tāpēc</a:t>
            </a:r>
            <a:r>
              <a:rPr lang="de-DE" dirty="0" smtClean="0"/>
              <a:t> </a:t>
            </a:r>
            <a:r>
              <a:rPr lang="de-DE" dirty="0" err="1" smtClean="0"/>
              <a:t>šī</a:t>
            </a:r>
            <a:r>
              <a:rPr lang="de-DE" dirty="0" smtClean="0"/>
              <a:t> </a:t>
            </a:r>
            <a:r>
              <a:rPr lang="de-DE" dirty="0" err="1" smtClean="0"/>
              <a:t>tipa</a:t>
            </a:r>
            <a:r>
              <a:rPr lang="de-DE" dirty="0" smtClean="0"/>
              <a:t> </a:t>
            </a:r>
            <a:r>
              <a:rPr lang="de-DE" dirty="0" err="1" smtClean="0"/>
              <a:t>pārstāvjiem</a:t>
            </a:r>
            <a:r>
              <a:rPr lang="de-DE" dirty="0" smtClean="0"/>
              <a:t> </a:t>
            </a:r>
            <a:r>
              <a:rPr lang="de-DE" dirty="0" err="1" smtClean="0"/>
              <a:t>parasti</a:t>
            </a:r>
            <a:r>
              <a:rPr lang="de-DE" dirty="0" smtClean="0"/>
              <a:t> </a:t>
            </a:r>
            <a:r>
              <a:rPr lang="de-DE" dirty="0" err="1" smtClean="0"/>
              <a:t>labi</a:t>
            </a:r>
            <a:r>
              <a:rPr lang="de-DE" dirty="0" smtClean="0"/>
              <a:t> </a:t>
            </a:r>
            <a:r>
              <a:rPr lang="de-DE" dirty="0" err="1" smtClean="0"/>
              <a:t>veicas</a:t>
            </a:r>
            <a:r>
              <a:rPr lang="de-DE" dirty="0" smtClean="0"/>
              <a:t> </a:t>
            </a:r>
            <a:r>
              <a:rPr lang="de-DE" dirty="0" err="1" smtClean="0"/>
              <a:t>ar</a:t>
            </a:r>
            <a:r>
              <a:rPr lang="de-DE" dirty="0" smtClean="0"/>
              <a:t> </a:t>
            </a:r>
            <a:r>
              <a:rPr lang="de-DE" dirty="0" err="1" smtClean="0"/>
              <a:t>matemātiku</a:t>
            </a:r>
            <a:r>
              <a:rPr lang="de-DE" dirty="0" smtClean="0"/>
              <a:t>, </a:t>
            </a:r>
            <a:r>
              <a:rPr lang="de-DE" dirty="0" err="1" smtClean="0"/>
              <a:t>statistiku</a:t>
            </a:r>
            <a:r>
              <a:rPr lang="de-DE" dirty="0" smtClean="0"/>
              <a:t>.</a:t>
            </a:r>
            <a:br>
              <a:rPr lang="de-DE" dirty="0" smtClean="0"/>
            </a:br>
            <a:r>
              <a:rPr lang="de-DE" dirty="0" smtClean="0"/>
              <a:t> </a:t>
            </a:r>
            <a:r>
              <a:rPr lang="ru-RU" dirty="0" smtClean="0"/>
              <a:t> </a:t>
            </a:r>
            <a:r>
              <a:rPr lang="de-DE" dirty="0" smtClean="0"/>
              <a:t> </a:t>
            </a:r>
            <a:r>
              <a:rPr lang="de-DE" dirty="0" err="1" smtClean="0"/>
              <a:t>Grib</a:t>
            </a:r>
            <a:r>
              <a:rPr lang="de-DE" dirty="0" smtClean="0"/>
              <a:t> </a:t>
            </a:r>
            <a:r>
              <a:rPr lang="de-DE" dirty="0" err="1" smtClean="0"/>
              <a:t>saprast</a:t>
            </a:r>
            <a:r>
              <a:rPr lang="de-DE" dirty="0" smtClean="0"/>
              <a:t> </a:t>
            </a:r>
            <a:r>
              <a:rPr lang="de-DE" dirty="0" err="1" smtClean="0"/>
              <a:t>pasauli</a:t>
            </a:r>
            <a:r>
              <a:rPr lang="de-DE" dirty="0" smtClean="0"/>
              <a:t>, </a:t>
            </a:r>
            <a:r>
              <a:rPr lang="de-DE" dirty="0" err="1" smtClean="0"/>
              <a:t>atrast</a:t>
            </a:r>
            <a:r>
              <a:rPr lang="de-DE" dirty="0" smtClean="0"/>
              <a:t> </a:t>
            </a:r>
            <a:r>
              <a:rPr lang="de-DE" dirty="0" err="1" smtClean="0"/>
              <a:t>jēgu</a:t>
            </a:r>
            <a:r>
              <a:rPr lang="de-DE" dirty="0" smtClean="0"/>
              <a:t> </a:t>
            </a:r>
            <a:r>
              <a:rPr lang="de-DE" dirty="0" err="1" smtClean="0"/>
              <a:t>visā</a:t>
            </a:r>
            <a:r>
              <a:rPr lang="de-DE" dirty="0" smtClean="0"/>
              <a:t> </a:t>
            </a:r>
            <a:r>
              <a:rPr lang="de-DE" dirty="0" err="1" smtClean="0"/>
              <a:t>notiekošajā</a:t>
            </a:r>
            <a:r>
              <a:rPr lang="de-DE" dirty="0" smtClean="0"/>
              <a:t>, i </a:t>
            </a:r>
            <a:r>
              <a:rPr lang="de-DE" dirty="0" err="1" smtClean="0"/>
              <a:t>zanalizēt</a:t>
            </a:r>
            <a:r>
              <a:rPr lang="de-DE" dirty="0" smtClean="0"/>
              <a:t> </a:t>
            </a:r>
            <a:r>
              <a:rPr lang="de-DE" dirty="0" err="1" smtClean="0"/>
              <a:t>situāciju</a:t>
            </a:r>
            <a:r>
              <a:rPr lang="de-DE" dirty="0" smtClean="0"/>
              <a:t>.</a:t>
            </a:r>
            <a:endParaRPr lang="ru-RU" dirty="0" smtClean="0"/>
          </a:p>
          <a:p>
            <a:pPr fontAlgn="base"/>
            <a:r>
              <a:rPr lang="de-DE" dirty="0" smtClean="0"/>
              <a:t> </a:t>
            </a:r>
            <a:r>
              <a:rPr lang="de-DE" dirty="0" err="1" smtClean="0"/>
              <a:t>Risina</a:t>
            </a:r>
            <a:r>
              <a:rPr lang="de-DE" dirty="0" smtClean="0"/>
              <a:t> </a:t>
            </a:r>
            <a:r>
              <a:rPr lang="de-DE" dirty="0" err="1" smtClean="0"/>
              <a:t>iekšējus</a:t>
            </a:r>
            <a:r>
              <a:rPr lang="de-DE" dirty="0" smtClean="0"/>
              <a:t> </a:t>
            </a:r>
            <a:r>
              <a:rPr lang="de-DE" dirty="0" err="1" smtClean="0"/>
              <a:t>dialogus</a:t>
            </a:r>
            <a:r>
              <a:rPr lang="de-DE" dirty="0" smtClean="0"/>
              <a:t> </a:t>
            </a:r>
            <a:r>
              <a:rPr lang="de-DE" dirty="0" err="1" smtClean="0"/>
              <a:t>ar</a:t>
            </a:r>
            <a:r>
              <a:rPr lang="de-DE" dirty="0" smtClean="0"/>
              <a:t> </a:t>
            </a:r>
            <a:r>
              <a:rPr lang="de-DE" dirty="0" err="1" smtClean="0"/>
              <a:t>sevi</a:t>
            </a:r>
            <a:r>
              <a:rPr lang="de-DE" dirty="0" smtClean="0"/>
              <a:t>, </a:t>
            </a:r>
            <a:r>
              <a:rPr lang="de-DE" dirty="0" err="1" smtClean="0"/>
              <a:t>izspēlē</a:t>
            </a:r>
            <a:r>
              <a:rPr lang="de-DE" dirty="0" smtClean="0"/>
              <a:t> </a:t>
            </a:r>
            <a:r>
              <a:rPr lang="de-DE" dirty="0" err="1" smtClean="0"/>
              <a:t>diskusijas</a:t>
            </a:r>
            <a:r>
              <a:rPr lang="de-DE" dirty="0" smtClean="0"/>
              <a:t> </a:t>
            </a:r>
            <a:r>
              <a:rPr lang="de-DE" dirty="0" err="1" smtClean="0"/>
              <a:t>ar</a:t>
            </a:r>
            <a:r>
              <a:rPr lang="de-DE" dirty="0" smtClean="0"/>
              <a:t> </a:t>
            </a:r>
            <a:r>
              <a:rPr lang="de-DE" dirty="0" err="1" smtClean="0"/>
              <a:t>citiem</a:t>
            </a:r>
            <a:r>
              <a:rPr lang="de-DE" dirty="0" smtClean="0"/>
              <a:t> </a:t>
            </a:r>
            <a:r>
              <a:rPr lang="de-DE" dirty="0" err="1" smtClean="0"/>
              <a:t>cilvēkiem</a:t>
            </a:r>
            <a:r>
              <a:rPr lang="de-DE" dirty="0" smtClean="0"/>
              <a:t> </a:t>
            </a:r>
            <a:r>
              <a:rPr lang="de-DE" dirty="0" err="1" smtClean="0"/>
              <a:t>prātā</a:t>
            </a:r>
            <a:r>
              <a:rPr lang="de-DE" dirty="0" smtClean="0"/>
              <a:t>. </a:t>
            </a:r>
            <a:r>
              <a:rPr lang="de-DE" dirty="0" err="1" smtClean="0"/>
              <a:t>Bieži</a:t>
            </a:r>
            <a:r>
              <a:rPr lang="de-DE" dirty="0" smtClean="0"/>
              <a:t> </a:t>
            </a:r>
            <a:r>
              <a:rPr lang="de-DE" dirty="0" err="1" smtClean="0"/>
              <a:t>vien</a:t>
            </a:r>
            <a:r>
              <a:rPr lang="de-DE" dirty="0" smtClean="0"/>
              <a:t> </a:t>
            </a:r>
            <a:r>
              <a:rPr lang="de-DE" dirty="0" err="1" smtClean="0"/>
              <a:t>viņi</a:t>
            </a:r>
            <a:r>
              <a:rPr lang="de-DE" dirty="0" smtClean="0"/>
              <a:t> </a:t>
            </a:r>
            <a:r>
              <a:rPr lang="de-DE" dirty="0" err="1" smtClean="0"/>
              <a:t>saka</a:t>
            </a:r>
            <a:r>
              <a:rPr lang="de-DE" dirty="0" smtClean="0"/>
              <a:t>, </a:t>
            </a:r>
            <a:r>
              <a:rPr lang="de-DE" dirty="0" err="1" smtClean="0"/>
              <a:t>ka</a:t>
            </a:r>
            <a:r>
              <a:rPr lang="de-DE" dirty="0" smtClean="0"/>
              <a:t> </a:t>
            </a:r>
            <a:r>
              <a:rPr lang="de-DE" dirty="0" err="1" smtClean="0"/>
              <a:t>atceras</a:t>
            </a:r>
            <a:r>
              <a:rPr lang="de-DE" dirty="0" smtClean="0"/>
              <a:t> </a:t>
            </a:r>
            <a:r>
              <a:rPr lang="de-DE" dirty="0" err="1" smtClean="0"/>
              <a:t>kādu</a:t>
            </a:r>
            <a:r>
              <a:rPr lang="de-DE" dirty="0" smtClean="0"/>
              <a:t> </a:t>
            </a:r>
            <a:r>
              <a:rPr lang="de-DE" dirty="0" err="1" smtClean="0"/>
              <a:t>sarunu</a:t>
            </a:r>
            <a:r>
              <a:rPr lang="de-DE" dirty="0" smtClean="0"/>
              <a:t> </a:t>
            </a:r>
            <a:r>
              <a:rPr lang="de-DE" dirty="0" err="1" smtClean="0"/>
              <a:t>ar</a:t>
            </a:r>
            <a:r>
              <a:rPr lang="de-DE" dirty="0" smtClean="0"/>
              <a:t> </a:t>
            </a:r>
            <a:r>
              <a:rPr lang="de-DE" dirty="0" err="1" smtClean="0"/>
              <a:t>jums</a:t>
            </a:r>
            <a:r>
              <a:rPr lang="de-DE" dirty="0" smtClean="0"/>
              <a:t>, </a:t>
            </a:r>
            <a:r>
              <a:rPr lang="de-DE" dirty="0" err="1" smtClean="0"/>
              <a:t>kad</a:t>
            </a:r>
            <a:r>
              <a:rPr lang="de-DE" dirty="0" smtClean="0"/>
              <a:t> </a:t>
            </a:r>
            <a:r>
              <a:rPr lang="de-DE" dirty="0" err="1" smtClean="0"/>
              <a:t>jūs</a:t>
            </a:r>
            <a:r>
              <a:rPr lang="de-DE" dirty="0" smtClean="0"/>
              <a:t> </a:t>
            </a:r>
            <a:r>
              <a:rPr lang="de-DE" dirty="0" err="1" smtClean="0"/>
              <a:t>skaidri</a:t>
            </a:r>
            <a:r>
              <a:rPr lang="de-DE" dirty="0" smtClean="0"/>
              <a:t> </a:t>
            </a:r>
            <a:r>
              <a:rPr lang="de-DE" dirty="0" err="1" smtClean="0"/>
              <a:t>zināt</a:t>
            </a:r>
            <a:r>
              <a:rPr lang="de-DE" dirty="0" smtClean="0"/>
              <a:t>, </a:t>
            </a:r>
            <a:r>
              <a:rPr lang="de-DE" dirty="0" err="1" smtClean="0"/>
              <a:t>ka</a:t>
            </a:r>
            <a:r>
              <a:rPr lang="de-DE" dirty="0" smtClean="0"/>
              <a:t> </a:t>
            </a:r>
            <a:r>
              <a:rPr lang="de-DE" dirty="0" err="1" smtClean="0"/>
              <a:t>šāda</a:t>
            </a:r>
            <a:r>
              <a:rPr lang="de-DE" dirty="0" smtClean="0"/>
              <a:t> </a:t>
            </a:r>
            <a:r>
              <a:rPr lang="de-DE" dirty="0" err="1" smtClean="0"/>
              <a:t>saruna</a:t>
            </a:r>
            <a:r>
              <a:rPr lang="de-DE" dirty="0" smtClean="0"/>
              <a:t> </a:t>
            </a:r>
            <a:r>
              <a:rPr lang="de-DE" dirty="0" err="1" smtClean="0"/>
              <a:t>nav</a:t>
            </a:r>
            <a:r>
              <a:rPr lang="de-DE" dirty="0" smtClean="0"/>
              <a:t> </a:t>
            </a:r>
            <a:r>
              <a:rPr lang="de-DE" dirty="0" err="1" smtClean="0"/>
              <a:t>bijusi</a:t>
            </a:r>
            <a:r>
              <a:rPr lang="de-DE" dirty="0" smtClean="0"/>
              <a:t>. </a:t>
            </a:r>
            <a:r>
              <a:rPr lang="de-DE" dirty="0" err="1" smtClean="0"/>
              <a:t>Viņi</a:t>
            </a:r>
            <a:r>
              <a:rPr lang="de-DE" dirty="0" smtClean="0"/>
              <a:t> </a:t>
            </a:r>
            <a:r>
              <a:rPr lang="de-DE" dirty="0" err="1" smtClean="0"/>
              <a:t>to</a:t>
            </a:r>
            <a:r>
              <a:rPr lang="de-DE" dirty="0" smtClean="0"/>
              <a:t> </a:t>
            </a:r>
            <a:r>
              <a:rPr lang="de-DE" dirty="0" err="1" smtClean="0"/>
              <a:t>ir</a:t>
            </a:r>
            <a:r>
              <a:rPr lang="de-DE" dirty="0" smtClean="0"/>
              <a:t> </a:t>
            </a:r>
            <a:r>
              <a:rPr lang="de-DE" dirty="0" err="1" smtClean="0"/>
              <a:t>risinājuši</a:t>
            </a:r>
            <a:r>
              <a:rPr lang="de-DE" dirty="0" smtClean="0"/>
              <a:t> </a:t>
            </a:r>
            <a:r>
              <a:rPr lang="de-DE" dirty="0" err="1" smtClean="0"/>
              <a:t>prātā</a:t>
            </a:r>
            <a:r>
              <a:rPr lang="de-DE" dirty="0" smtClean="0"/>
              <a:t>.</a:t>
            </a:r>
            <a:endParaRPr lang="ru-RU" dirty="0" smtClean="0"/>
          </a:p>
          <a:p>
            <a:pPr fontAlgn="base"/>
            <a:r>
              <a:rPr lang="de-DE" dirty="0" smtClean="0"/>
              <a:t> </a:t>
            </a:r>
            <a:r>
              <a:rPr lang="de-DE" dirty="0" err="1" smtClean="0"/>
              <a:t>Mācās</a:t>
            </a:r>
            <a:r>
              <a:rPr lang="de-DE" dirty="0" smtClean="0"/>
              <a:t>, </a:t>
            </a:r>
            <a:r>
              <a:rPr lang="de-DE" dirty="0" err="1" smtClean="0"/>
              <a:t>domās</a:t>
            </a:r>
            <a:r>
              <a:rPr lang="de-DE" dirty="0" smtClean="0"/>
              <a:t> </a:t>
            </a:r>
            <a:r>
              <a:rPr lang="de-DE" dirty="0" err="1" smtClean="0"/>
              <a:t>analizējot</a:t>
            </a:r>
            <a:r>
              <a:rPr lang="de-DE" dirty="0" smtClean="0"/>
              <a:t> </a:t>
            </a:r>
            <a:r>
              <a:rPr lang="de-DE" dirty="0" err="1" smtClean="0"/>
              <a:t>situācijas</a:t>
            </a:r>
            <a:r>
              <a:rPr lang="de-DE" dirty="0" smtClean="0"/>
              <a:t> </a:t>
            </a:r>
            <a:r>
              <a:rPr lang="de-DE" dirty="0" err="1" smtClean="0"/>
              <a:t>un</a:t>
            </a:r>
            <a:r>
              <a:rPr lang="de-DE" dirty="0" smtClean="0"/>
              <a:t> </a:t>
            </a:r>
            <a:r>
              <a:rPr lang="de-DE" dirty="0" err="1" smtClean="0"/>
              <a:t>meklējot</a:t>
            </a:r>
            <a:r>
              <a:rPr lang="de-DE" dirty="0" smtClean="0"/>
              <a:t> </a:t>
            </a:r>
            <a:r>
              <a:rPr lang="de-DE" dirty="0" err="1" smtClean="0"/>
              <a:t>notiekošā</a:t>
            </a:r>
            <a:r>
              <a:rPr lang="de-DE" dirty="0" smtClean="0"/>
              <a:t> </a:t>
            </a:r>
            <a:r>
              <a:rPr lang="de-DE" dirty="0" err="1" smtClean="0"/>
              <a:t>jēgu</a:t>
            </a:r>
            <a:r>
              <a:rPr lang="de-DE" dirty="0" smtClean="0"/>
              <a:t>  </a:t>
            </a:r>
            <a:endParaRPr lang="ru-RU" dirty="0" smtClean="0"/>
          </a:p>
          <a:p>
            <a:pPr fontAlgn="base"/>
            <a:r>
              <a:rPr lang="de-DE" dirty="0" smtClean="0"/>
              <a:t> </a:t>
            </a:r>
            <a:r>
              <a:rPr lang="de-DE" dirty="0" err="1" smtClean="0"/>
              <a:t>Nav</a:t>
            </a:r>
            <a:r>
              <a:rPr lang="de-DE" dirty="0" smtClean="0"/>
              <a:t> </a:t>
            </a:r>
            <a:r>
              <a:rPr lang="de-DE" dirty="0" err="1" smtClean="0"/>
              <a:t>spontāni</a:t>
            </a:r>
            <a:r>
              <a:rPr lang="de-DE" dirty="0" smtClean="0"/>
              <a:t> – </a:t>
            </a:r>
            <a:r>
              <a:rPr lang="de-DE" dirty="0" err="1" smtClean="0"/>
              <a:t>viņiem</a:t>
            </a:r>
            <a:r>
              <a:rPr lang="de-DE" dirty="0" smtClean="0"/>
              <a:t> </a:t>
            </a:r>
            <a:r>
              <a:rPr lang="de-DE" dirty="0" err="1" smtClean="0"/>
              <a:t>patīk</a:t>
            </a:r>
            <a:r>
              <a:rPr lang="de-DE" dirty="0" smtClean="0"/>
              <a:t> </a:t>
            </a:r>
            <a:r>
              <a:rPr lang="de-DE" dirty="0" err="1" smtClean="0"/>
              <a:t>jebkuru</a:t>
            </a:r>
            <a:r>
              <a:rPr lang="de-DE" dirty="0" smtClean="0"/>
              <a:t> </a:t>
            </a:r>
            <a:r>
              <a:rPr lang="de-DE" dirty="0" err="1" smtClean="0"/>
              <a:t>lietu</a:t>
            </a:r>
            <a:r>
              <a:rPr lang="de-DE" dirty="0" smtClean="0"/>
              <a:t>/</a:t>
            </a:r>
            <a:r>
              <a:rPr lang="de-DE" dirty="0" err="1" smtClean="0"/>
              <a:t>procesu</a:t>
            </a:r>
            <a:r>
              <a:rPr lang="de-DE" dirty="0" smtClean="0"/>
              <a:t> </a:t>
            </a:r>
            <a:r>
              <a:rPr lang="de-DE" dirty="0" err="1" smtClean="0"/>
              <a:t>vispirms</a:t>
            </a:r>
            <a:r>
              <a:rPr lang="de-DE" dirty="0" smtClean="0"/>
              <a:t> </a:t>
            </a:r>
            <a:r>
              <a:rPr lang="de-DE" dirty="0" err="1" smtClean="0"/>
              <a:t>pie</a:t>
            </a:r>
            <a:r>
              <a:rPr lang="de-DE" dirty="0" smtClean="0"/>
              <a:t> </a:t>
            </a:r>
            <a:r>
              <a:rPr lang="de-DE" dirty="0" err="1" smtClean="0"/>
              <a:t>sevis</a:t>
            </a:r>
            <a:r>
              <a:rPr lang="de-DE" dirty="0" smtClean="0"/>
              <a:t> </a:t>
            </a:r>
            <a:r>
              <a:rPr lang="de-DE" dirty="0" err="1" smtClean="0"/>
              <a:t>izplānot</a:t>
            </a:r>
            <a:r>
              <a:rPr lang="de-DE" dirty="0" smtClean="0"/>
              <a:t> </a:t>
            </a:r>
            <a:r>
              <a:rPr lang="de-DE" dirty="0" err="1" smtClean="0"/>
              <a:t>un</a:t>
            </a:r>
            <a:r>
              <a:rPr lang="de-DE" dirty="0" smtClean="0"/>
              <a:t> „</a:t>
            </a:r>
            <a:r>
              <a:rPr lang="de-DE" dirty="0" err="1" smtClean="0"/>
              <a:t>izdomāt</a:t>
            </a:r>
            <a:r>
              <a:rPr lang="de-DE" dirty="0" smtClean="0"/>
              <a:t>”</a:t>
            </a:r>
            <a:endParaRPr lang="ru-RU" dirty="0" smtClean="0"/>
          </a:p>
          <a:p>
            <a:pPr fontAlgn="base"/>
            <a:r>
              <a:rPr lang="de-DE" dirty="0" smtClean="0"/>
              <a:t> </a:t>
            </a:r>
            <a:r>
              <a:rPr lang="de-DE" dirty="0" err="1" smtClean="0"/>
              <a:t>Lēmuma</a:t>
            </a:r>
            <a:r>
              <a:rPr lang="de-DE" dirty="0" smtClean="0"/>
              <a:t> </a:t>
            </a:r>
            <a:r>
              <a:rPr lang="de-DE" dirty="0" err="1" smtClean="0"/>
              <a:t>pieņemšanā</a:t>
            </a:r>
            <a:r>
              <a:rPr lang="de-DE" dirty="0" smtClean="0"/>
              <a:t> </a:t>
            </a:r>
            <a:r>
              <a:rPr lang="de-DE" dirty="0" err="1" smtClean="0"/>
              <a:t>galvenais</a:t>
            </a:r>
            <a:r>
              <a:rPr lang="de-DE" dirty="0" smtClean="0"/>
              <a:t> </a:t>
            </a:r>
            <a:r>
              <a:rPr lang="de-DE" dirty="0" err="1" smtClean="0"/>
              <a:t>ir</a:t>
            </a:r>
            <a:r>
              <a:rPr lang="de-DE" dirty="0" smtClean="0"/>
              <a:t> </a:t>
            </a:r>
            <a:r>
              <a:rPr lang="de-DE" dirty="0" err="1" smtClean="0"/>
              <a:t>fakti</a:t>
            </a:r>
            <a:r>
              <a:rPr lang="de-DE" dirty="0" smtClean="0"/>
              <a:t>, </a:t>
            </a:r>
            <a:r>
              <a:rPr lang="de-DE" dirty="0" err="1" smtClean="0"/>
              <a:t>diagrammas</a:t>
            </a:r>
            <a:r>
              <a:rPr lang="de-DE" dirty="0" smtClean="0"/>
              <a:t>, </a:t>
            </a:r>
            <a:r>
              <a:rPr lang="de-DE" dirty="0" err="1" smtClean="0"/>
              <a:t>loģiskā</a:t>
            </a:r>
            <a:r>
              <a:rPr lang="de-DE" dirty="0" smtClean="0"/>
              <a:t> </a:t>
            </a:r>
            <a:r>
              <a:rPr lang="de-DE" dirty="0" err="1" smtClean="0"/>
              <a:t>secība</a:t>
            </a:r>
            <a:endParaRPr lang="ru-RU" dirty="0" smtClean="0"/>
          </a:p>
          <a:p>
            <a:pPr fontAlgn="base"/>
            <a:r>
              <a:rPr lang="de-DE" dirty="0" smtClean="0"/>
              <a:t> </a:t>
            </a:r>
            <a:r>
              <a:rPr lang="de-DE" dirty="0" err="1" smtClean="0"/>
              <a:t>Vislabāk</a:t>
            </a:r>
            <a:r>
              <a:rPr lang="de-DE" dirty="0" smtClean="0"/>
              <a:t> </a:t>
            </a:r>
            <a:r>
              <a:rPr lang="de-DE" dirty="0" err="1" smtClean="0"/>
              <a:t>atceras</a:t>
            </a:r>
            <a:r>
              <a:rPr lang="de-DE" dirty="0" smtClean="0"/>
              <a:t> </a:t>
            </a:r>
            <a:r>
              <a:rPr lang="de-DE" dirty="0" err="1" smtClean="0"/>
              <a:t>notikumus</a:t>
            </a:r>
            <a:r>
              <a:rPr lang="de-DE" dirty="0" smtClean="0"/>
              <a:t> </a:t>
            </a:r>
            <a:r>
              <a:rPr lang="de-DE" dirty="0" err="1" smtClean="0"/>
              <a:t>pēc</a:t>
            </a:r>
            <a:r>
              <a:rPr lang="de-DE" dirty="0" smtClean="0"/>
              <a:t> </a:t>
            </a:r>
            <a:r>
              <a:rPr lang="de-DE" dirty="0" err="1" smtClean="0"/>
              <a:t>soļu</a:t>
            </a:r>
            <a:r>
              <a:rPr lang="de-DE" dirty="0" smtClean="0"/>
              <a:t> </a:t>
            </a:r>
            <a:r>
              <a:rPr lang="de-DE" dirty="0" err="1" smtClean="0"/>
              <a:t>secības</a:t>
            </a:r>
            <a:r>
              <a:rPr lang="de-DE" dirty="0" smtClean="0"/>
              <a:t> </a:t>
            </a: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Ir</a:t>
            </a:r>
            <a:r>
              <a:rPr lang="en-US" b="1" dirty="0" smtClean="0"/>
              <a:t> </a:t>
            </a:r>
            <a:r>
              <a:rPr lang="en-US" b="1" dirty="0" err="1" smtClean="0"/>
              <a:t>četras</a:t>
            </a:r>
            <a:r>
              <a:rPr lang="en-US" b="1" dirty="0" smtClean="0"/>
              <a:t> </a:t>
            </a:r>
            <a:r>
              <a:rPr lang="en-US" b="1" dirty="0" err="1" smtClean="0"/>
              <a:t>prasmju</a:t>
            </a:r>
            <a:r>
              <a:rPr lang="en-US" b="1" dirty="0" smtClean="0"/>
              <a:t> </a:t>
            </a:r>
            <a:r>
              <a:rPr lang="en-US" b="1" dirty="0" err="1" smtClean="0"/>
              <a:t>pamatgrupas</a:t>
            </a:r>
            <a:r>
              <a:rPr lang="en-US" b="1" dirty="0" smtClean="0"/>
              <a:t>, </a:t>
            </a:r>
            <a:r>
              <a:rPr lang="en-US" b="1" dirty="0" err="1" smtClean="0"/>
              <a:t>kas</a:t>
            </a:r>
            <a:r>
              <a:rPr lang="en-US" b="1" dirty="0" smtClean="0"/>
              <a:t> </a:t>
            </a:r>
            <a:r>
              <a:rPr lang="en-US" b="1" dirty="0" err="1" smtClean="0"/>
              <a:t>darba</a:t>
            </a:r>
            <a:r>
              <a:rPr lang="en-US" b="1" dirty="0" smtClean="0"/>
              <a:t> </a:t>
            </a:r>
            <a:r>
              <a:rPr lang="en-US" b="1" dirty="0" err="1" smtClean="0"/>
              <a:t>tirgū</a:t>
            </a:r>
            <a:r>
              <a:rPr lang="en-US" b="1" dirty="0" smtClean="0"/>
              <a:t> </a:t>
            </a:r>
            <a:r>
              <a:rPr lang="en-US" b="1" dirty="0" err="1" smtClean="0"/>
              <a:t>ir</a:t>
            </a:r>
            <a:r>
              <a:rPr lang="en-US" b="1" dirty="0" smtClean="0"/>
              <a:t> </a:t>
            </a:r>
            <a:r>
              <a:rPr lang="en-US" b="1" dirty="0" err="1" smtClean="0"/>
              <a:t>pieprasītas</a:t>
            </a:r>
            <a:r>
              <a:rPr lang="en-US" b="1" dirty="0" smtClean="0"/>
              <a:t>.</a:t>
            </a:r>
            <a:endParaRPr lang="ru-RU" dirty="0"/>
          </a:p>
        </p:txBody>
      </p:sp>
      <p:sp>
        <p:nvSpPr>
          <p:cNvPr id="3" name="Content Placeholder 2"/>
          <p:cNvSpPr>
            <a:spLocks noGrp="1"/>
          </p:cNvSpPr>
          <p:nvPr>
            <p:ph idx="1"/>
          </p:nvPr>
        </p:nvSpPr>
        <p:spPr/>
        <p:txBody>
          <a:bodyPr>
            <a:normAutofit fontScale="70000" lnSpcReduction="20000"/>
          </a:bodyPr>
          <a:lstStyle/>
          <a:p>
            <a:r>
              <a:rPr lang="lv-LV" b="1" dirty="0" smtClean="0"/>
              <a:t>Pašpaļāvības prasmes</a:t>
            </a:r>
            <a:r>
              <a:rPr lang="lv-LV" dirty="0" smtClean="0"/>
              <a:t> – tās ir prasmes, kas demonstrē tavu patstāvību un iniciatīvu darbā. Tas nozīmē apzināties sevi, savas stiprās puses, prast izvirzīt prioritātes un sasniedzamos mērķus, efektīvi izmantot resursus, organizēt darbu. Pašpaļāvību raksturo arī tas, kā tu proti pārskatīt, izvērtēt savu pieredzi un kā mācies no tās. Priekšstats par pašpaļāvību veidojas arī no tā, kā tu runā par sevi, saviem mērķiem un sasniegumiem. </a:t>
            </a:r>
          </a:p>
          <a:p>
            <a:r>
              <a:rPr lang="lv-LV" b="1" dirty="0" smtClean="0"/>
              <a:t>Sociālās prasmes</a:t>
            </a:r>
            <a:r>
              <a:rPr lang="lv-LV" dirty="0" smtClean="0"/>
              <a:t> – tās ir prasmes, kas demonstrē tavu spēju efektīvi komunicēt gan mutiski, gan rakstiski. Sociālās prasmes raksturo saskarsmes kvalitāti, spēju strādāt komandā, izprast citu cilvēku noskaņojumu, kā arī spēju uzņemties vadību un līdera lomu. </a:t>
            </a:r>
          </a:p>
          <a:p>
            <a:r>
              <a:rPr lang="lv-LV" b="1" dirty="0" smtClean="0"/>
              <a:t>Vispārējās prasmes</a:t>
            </a:r>
            <a:r>
              <a:rPr lang="lv-LV" dirty="0" smtClean="0"/>
              <a:t> – šīs prasmes var izmantot dažādās situācijās atšķirīgās jomās. Tās ir, piemēram, problēmu risināšanas prasme, elastība jeb spēja produktīvi strādāt arī mainīgos darba apstākļos, radošums u. tml. Arvien biežāk šajā kategorijā iekļauj arī prasmi strādāt ar datoru. </a:t>
            </a:r>
          </a:p>
          <a:p>
            <a:r>
              <a:rPr lang="lv-LV" b="1" dirty="0" smtClean="0"/>
              <a:t>Specifiskās prasmes</a:t>
            </a:r>
            <a:r>
              <a:rPr lang="lv-LV" dirty="0" smtClean="0"/>
              <a:t> – tās ir attiecināmas uz prasmēm un zināšanām izvēlētajā profesionālās darbības jomā, un tās tiek apgūtas gan studiju laikā, gan arī vēlāk, strādājot noteiktā jomā. Piemēram, grāmatvedim ir jāprot apieties ar kādu noteiktu grāmatvedības programmu, pedagogam jāspēj uzstāties lielas auditorijas priekšā utt. </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684372016"/>
              </p:ext>
            </p:extLst>
          </p:nvPr>
        </p:nvGraphicFramePr>
        <p:xfrm>
          <a:off x="304800" y="3002280"/>
          <a:ext cx="7543800" cy="3657600"/>
        </p:xfrm>
        <a:graphic>
          <a:graphicData uri="http://schemas.openxmlformats.org/drawingml/2006/table">
            <a:tbl>
              <a:tblPr firstRow="1" bandRow="1">
                <a:tableStyleId>{0505E3EF-67EA-436B-97B2-0124C06EBD24}</a:tableStyleId>
              </a:tblPr>
              <a:tblGrid>
                <a:gridCol w="7543800">
                  <a:extLst>
                    <a:ext uri="{9D8B030D-6E8A-4147-A177-3AD203B41FA5}">
                      <a16:colId xmlns:a16="http://schemas.microsoft.com/office/drawing/2014/main" val="20000"/>
                    </a:ext>
                  </a:extLst>
                </a:gridCol>
              </a:tblGrid>
              <a:tr h="2849880">
                <a:tc>
                  <a:txBody>
                    <a:bodyPr/>
                    <a:lstStyle/>
                    <a:p>
                      <a:r>
                        <a:rPr lang="lv-LV" dirty="0" smtClean="0"/>
                        <a:t>Esmu</a:t>
                      </a:r>
                      <a:r>
                        <a:rPr lang="lv-LV" baseline="0" dirty="0" smtClean="0"/>
                        <a:t> ___________ (domātājs, sarunbiedrs, praktiķis).  Es uztveru pasauli caur (dzirdi, redzi, sajūtām).  Mani dzīves mērķi saistībā ar darbu ir: ___________________________________________________________ Manas pozitīvas rakstura īpašības ir ____________________________________________________. Manas intereses ir ____________________________________________________________________. Es labi protu _______________ ___________________________________.  Es labprāt strādātu (2)____________________________________, </a:t>
                      </a:r>
                    </a:p>
                    <a:p>
                      <a:r>
                        <a:rPr lang="lv-LV" baseline="0" dirty="0" smtClean="0"/>
                        <a:t>ar (1) __________________ un būtu šajā uzņēmumā (3)_______________ . </a:t>
                      </a:r>
                      <a:endParaRPr lang="ru-RU" dirty="0"/>
                    </a:p>
                  </a:txBody>
                  <a:tcPr/>
                </a:tc>
                <a:extLst>
                  <a:ext uri="{0D108BD9-81ED-4DB2-BD59-A6C34878D82A}">
                    <a16:rowId xmlns:a16="http://schemas.microsoft.com/office/drawing/2014/main" val="10000"/>
                  </a:ext>
                </a:extLst>
              </a:tr>
            </a:tbl>
          </a:graphicData>
        </a:graphic>
      </p:graphicFrame>
      <p:graphicFrame>
        <p:nvGraphicFramePr>
          <p:cNvPr id="5" name="Content Placeholder 3"/>
          <p:cNvGraphicFramePr>
            <a:graphicFrameLocks/>
          </p:cNvGraphicFramePr>
          <p:nvPr/>
        </p:nvGraphicFramePr>
        <p:xfrm>
          <a:off x="457200" y="609600"/>
          <a:ext cx="7315200" cy="3139440"/>
        </p:xfrm>
        <a:graphic>
          <a:graphicData uri="http://schemas.openxmlformats.org/drawingml/2006/table">
            <a:tbl>
              <a:tblPr firstRow="1" bandRow="1">
                <a:tableStyleId>{ED083AE6-46FA-4A59-8FB0-9F97EB10719F}</a:tableStyleId>
              </a:tblPr>
              <a:tblGrid>
                <a:gridCol w="16764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655455">
                <a:tc>
                  <a:txBody>
                    <a:bodyPr/>
                    <a:lstStyle/>
                    <a:p>
                      <a:r>
                        <a:rPr lang="lv-LV" sz="1400" dirty="0" smtClean="0"/>
                        <a:t>1.</a:t>
                      </a:r>
                      <a:r>
                        <a:rPr lang="lv-LV" sz="1400" baseline="0" dirty="0" smtClean="0"/>
                        <a:t> </a:t>
                      </a:r>
                      <a:r>
                        <a:rPr lang="en-US" sz="1400" dirty="0" err="1" smtClean="0"/>
                        <a:t>Ar</a:t>
                      </a:r>
                      <a:r>
                        <a:rPr lang="en-US" sz="1400" dirty="0" smtClean="0"/>
                        <a:t> </a:t>
                      </a:r>
                      <a:r>
                        <a:rPr lang="en-US" sz="1400" dirty="0" err="1" smtClean="0"/>
                        <a:t>ko</a:t>
                      </a:r>
                      <a:r>
                        <a:rPr lang="en-US" sz="1400" dirty="0" smtClean="0"/>
                        <a:t> </a:t>
                      </a:r>
                      <a:r>
                        <a:rPr lang="lv-LV" sz="1400" dirty="0" smtClean="0"/>
                        <a:t>T</a:t>
                      </a:r>
                      <a:r>
                        <a:rPr lang="en-US" sz="1400" dirty="0" smtClean="0"/>
                        <a:t>u </a:t>
                      </a:r>
                      <a:r>
                        <a:rPr lang="en-US" sz="1400" dirty="0" err="1" smtClean="0"/>
                        <a:t>labprātāk</a:t>
                      </a:r>
                      <a:r>
                        <a:rPr lang="en-US" sz="1400" dirty="0" smtClean="0"/>
                        <a:t> </a:t>
                      </a:r>
                      <a:r>
                        <a:rPr lang="en-US" sz="1400" dirty="0" err="1" smtClean="0"/>
                        <a:t>strādātu</a:t>
                      </a:r>
                      <a:r>
                        <a:rPr lang="en-US" sz="1400" dirty="0" smtClean="0"/>
                        <a:t> </a:t>
                      </a:r>
                      <a:r>
                        <a:rPr lang="lv-LV" sz="1400" dirty="0" smtClean="0"/>
                        <a:t>? </a:t>
                      </a:r>
                      <a:endParaRPr lang="ru-RU" sz="1400" dirty="0"/>
                    </a:p>
                  </a:txBody>
                  <a:tcPr/>
                </a:tc>
                <a:tc>
                  <a:txBody>
                    <a:bodyPr/>
                    <a:lstStyle/>
                    <a:p>
                      <a:r>
                        <a:rPr lang="en-US" sz="1400" b="0" dirty="0" err="1" smtClean="0"/>
                        <a:t>ar</a:t>
                      </a:r>
                      <a:r>
                        <a:rPr lang="en-US" sz="1400" b="0" dirty="0" smtClean="0"/>
                        <a:t> </a:t>
                      </a:r>
                      <a:r>
                        <a:rPr lang="en-US" sz="1400" b="0" dirty="0" err="1" smtClean="0"/>
                        <a:t>cilvēkiem</a:t>
                      </a:r>
                      <a:endParaRPr lang="ru-RU" sz="1400" b="0" dirty="0"/>
                    </a:p>
                  </a:txBody>
                  <a:tcPr/>
                </a:tc>
                <a:tc>
                  <a:txBody>
                    <a:bodyPr/>
                    <a:lstStyle/>
                    <a:p>
                      <a:r>
                        <a:rPr lang="lv-LV" sz="1400" b="0" dirty="0" smtClean="0"/>
                        <a:t>ar idejām</a:t>
                      </a:r>
                      <a:endParaRPr lang="ru-RU" sz="1400" b="0" dirty="0"/>
                    </a:p>
                  </a:txBody>
                  <a:tcPr/>
                </a:tc>
                <a:tc>
                  <a:txBody>
                    <a:bodyPr/>
                    <a:lstStyle/>
                    <a:p>
                      <a:r>
                        <a:rPr lang="lv-LV" sz="1400" b="0" dirty="0" smtClean="0"/>
                        <a:t>ar praktiskām</a:t>
                      </a:r>
                      <a:r>
                        <a:rPr lang="lv-LV" sz="1400" b="0" baseline="0" dirty="0" smtClean="0"/>
                        <a:t> lietām</a:t>
                      </a:r>
                      <a:endParaRPr lang="ru-RU" sz="1400" b="0" dirty="0"/>
                    </a:p>
                  </a:txBody>
                  <a:tcPr/>
                </a:tc>
                <a:tc>
                  <a:txBody>
                    <a:bodyPr/>
                    <a:lstStyle/>
                    <a:p>
                      <a:r>
                        <a:rPr lang="lv-LV" sz="1400" b="0" dirty="0" smtClean="0"/>
                        <a:t>ar ........</a:t>
                      </a:r>
                      <a:r>
                        <a:rPr lang="lv-LV" sz="1400" b="0" baseline="0" dirty="0" smtClean="0"/>
                        <a:t> </a:t>
                      </a:r>
                      <a:r>
                        <a:rPr lang="lv-LV" sz="1400" b="0" dirty="0" smtClean="0"/>
                        <a:t>?</a:t>
                      </a:r>
                      <a:endParaRPr lang="ru-RU" sz="1400" b="0" dirty="0"/>
                    </a:p>
                  </a:txBody>
                  <a:tcPr/>
                </a:tc>
                <a:extLst>
                  <a:ext uri="{0D108BD9-81ED-4DB2-BD59-A6C34878D82A}">
                    <a16:rowId xmlns:a16="http://schemas.microsoft.com/office/drawing/2014/main" val="10000"/>
                  </a:ext>
                </a:extLst>
              </a:tr>
              <a:tr h="495233">
                <a:tc>
                  <a:txBody>
                    <a:bodyPr/>
                    <a:lstStyle/>
                    <a:p>
                      <a:r>
                        <a:rPr lang="lv-LV" sz="1400" b="1" dirty="0" smtClean="0"/>
                        <a:t>2. Kur Tu labprātāk strādātu ?</a:t>
                      </a:r>
                      <a:endParaRPr lang="ru-RU" sz="1400" b="1" dirty="0"/>
                    </a:p>
                  </a:txBody>
                  <a:tcPr/>
                </a:tc>
                <a:tc>
                  <a:txBody>
                    <a:bodyPr/>
                    <a:lstStyle/>
                    <a:p>
                      <a:r>
                        <a:rPr lang="lv-LV" sz="1400" dirty="0" smtClean="0"/>
                        <a:t>lielā vai mazā</a:t>
                      </a:r>
                      <a:r>
                        <a:rPr lang="lv-LV" sz="1400" baseline="0" dirty="0" smtClean="0"/>
                        <a:t> uzņēmumā</a:t>
                      </a:r>
                      <a:endParaRPr lang="ru-RU" sz="1400" dirty="0"/>
                    </a:p>
                  </a:txBody>
                  <a:tcPr/>
                </a:tc>
                <a:tc>
                  <a:txBody>
                    <a:bodyPr/>
                    <a:lstStyle/>
                    <a:p>
                      <a:r>
                        <a:rPr lang="lv-LV" sz="1400" dirty="0" smtClean="0"/>
                        <a:t>valsts institūcijā</a:t>
                      </a:r>
                      <a:endParaRPr lang="ru-RU" sz="1400" dirty="0"/>
                    </a:p>
                  </a:txBody>
                  <a:tcPr/>
                </a:tc>
                <a:tc>
                  <a:txBody>
                    <a:bodyPr/>
                    <a:lstStyle/>
                    <a:p>
                      <a:r>
                        <a:rPr lang="lv-LV" sz="1400" dirty="0" smtClean="0"/>
                        <a:t>privātā</a:t>
                      </a:r>
                      <a:r>
                        <a:rPr lang="lv-LV" sz="1400" baseline="0" dirty="0" smtClean="0"/>
                        <a:t> firmā</a:t>
                      </a:r>
                      <a:endParaRPr lang="ru-RU" sz="1400" dirty="0"/>
                    </a:p>
                  </a:txBody>
                  <a:tcPr/>
                </a:tc>
                <a:tc>
                  <a:txBody>
                    <a:bodyPr/>
                    <a:lstStyle/>
                    <a:p>
                      <a:endParaRPr lang="ru-RU" sz="1400" dirty="0"/>
                    </a:p>
                  </a:txBody>
                  <a:tcPr/>
                </a:tc>
                <a:extLst>
                  <a:ext uri="{0D108BD9-81ED-4DB2-BD59-A6C34878D82A}">
                    <a16:rowId xmlns:a16="http://schemas.microsoft.com/office/drawing/2014/main" val="10001"/>
                  </a:ext>
                </a:extLst>
              </a:tr>
              <a:tr h="495233">
                <a:tc>
                  <a:txBody>
                    <a:bodyPr/>
                    <a:lstStyle/>
                    <a:p>
                      <a:r>
                        <a:rPr lang="lv-LV" sz="1400" b="1" dirty="0" smtClean="0"/>
                        <a:t>3. Kādu</a:t>
                      </a:r>
                      <a:r>
                        <a:rPr lang="lv-LV" sz="1400" b="1" baseline="0" dirty="0" smtClean="0"/>
                        <a:t> lomu Tu vēlies pildīt darbā?</a:t>
                      </a:r>
                      <a:endParaRPr lang="ru-RU" sz="1400" b="1" dirty="0"/>
                    </a:p>
                  </a:txBody>
                  <a:tcPr/>
                </a:tc>
                <a:tc>
                  <a:txBody>
                    <a:bodyPr/>
                    <a:lstStyle/>
                    <a:p>
                      <a:r>
                        <a:rPr lang="lv-LV" sz="1400" dirty="0" smtClean="0"/>
                        <a:t>būt</a:t>
                      </a:r>
                      <a:r>
                        <a:rPr lang="lv-LV" sz="1400" baseline="0" dirty="0" smtClean="0"/>
                        <a:t> priekšnieks</a:t>
                      </a:r>
                      <a:endParaRPr lang="ru-RU" sz="1400" dirty="0"/>
                    </a:p>
                  </a:txBody>
                  <a:tcPr/>
                </a:tc>
                <a:tc>
                  <a:txBody>
                    <a:bodyPr/>
                    <a:lstStyle/>
                    <a:p>
                      <a:r>
                        <a:rPr lang="lv-LV" sz="1400" dirty="0" smtClean="0"/>
                        <a:t>būt padotais (darbinieks)</a:t>
                      </a:r>
                      <a:endParaRPr lang="ru-RU" sz="1400" dirty="0"/>
                    </a:p>
                  </a:txBody>
                  <a:tcPr/>
                </a:tc>
                <a:tc>
                  <a:txBody>
                    <a:bodyPr/>
                    <a:lstStyle/>
                    <a:p>
                      <a:r>
                        <a:rPr lang="lv-LV" sz="1400" dirty="0" smtClean="0"/>
                        <a:t>uzsākt savu biznesu</a:t>
                      </a:r>
                      <a:endParaRPr lang="ru-RU" sz="1400" dirty="0"/>
                    </a:p>
                  </a:txBody>
                  <a:tcPr/>
                </a:tc>
                <a:tc>
                  <a:txBody>
                    <a:bodyPr/>
                    <a:lstStyle/>
                    <a:p>
                      <a:endParaRPr lang="ru-RU" sz="1400" dirty="0"/>
                    </a:p>
                  </a:txBody>
                  <a:tcPr/>
                </a:tc>
                <a:extLst>
                  <a:ext uri="{0D108BD9-81ED-4DB2-BD59-A6C34878D82A}">
                    <a16:rowId xmlns:a16="http://schemas.microsoft.com/office/drawing/2014/main" val="10002"/>
                  </a:ext>
                </a:extLst>
              </a:tr>
              <a:tr h="495233">
                <a:tc>
                  <a:txBody>
                    <a:bodyPr/>
                    <a:lstStyle/>
                    <a:p>
                      <a:r>
                        <a:rPr lang="lv-LV" sz="1400" b="1" dirty="0" smtClean="0"/>
                        <a:t>4. Kāds darbs tev šķiet saistošāks ?</a:t>
                      </a:r>
                      <a:endParaRPr lang="ru-RU" sz="1400" b="1" dirty="0"/>
                    </a:p>
                  </a:txBody>
                  <a:tcPr/>
                </a:tc>
                <a:tc>
                  <a:txBody>
                    <a:bodyPr/>
                    <a:lstStyle/>
                    <a:p>
                      <a:r>
                        <a:rPr lang="lv-LV" sz="1400" dirty="0" smtClean="0"/>
                        <a:t>stabils ilgtermiņa darbs vienā darbavietā</a:t>
                      </a:r>
                      <a:endParaRPr lang="ru-RU" sz="1400" dirty="0"/>
                    </a:p>
                  </a:txBody>
                  <a:tcPr/>
                </a:tc>
                <a:tc>
                  <a:txBody>
                    <a:bodyPr/>
                    <a:lstStyle/>
                    <a:p>
                      <a:r>
                        <a:rPr lang="lv-LV" sz="1400" dirty="0" smtClean="0"/>
                        <a:t>dažādi darbi noteiktā jomā </a:t>
                      </a:r>
                      <a:endParaRPr lang="ru-RU" sz="1400" dirty="0"/>
                    </a:p>
                  </a:txBody>
                  <a:tcPr/>
                </a:tc>
                <a:tc>
                  <a:txBody>
                    <a:bodyPr/>
                    <a:lstStyle/>
                    <a:p>
                      <a:r>
                        <a:rPr lang="lv-LV" sz="1400" dirty="0" smtClean="0"/>
                        <a:t>darbs dažādos specifiskos projektos</a:t>
                      </a:r>
                      <a:endParaRPr lang="ru-RU" sz="1400" dirty="0"/>
                    </a:p>
                  </a:txBody>
                  <a:tcPr/>
                </a:tc>
                <a:tc>
                  <a:txBody>
                    <a:bodyPr/>
                    <a:lstStyle/>
                    <a:p>
                      <a:endParaRPr lang="ru-RU" sz="1400" dirty="0"/>
                    </a:p>
                  </a:txBody>
                  <a:tcPr/>
                </a:tc>
                <a:extLst>
                  <a:ext uri="{0D108BD9-81ED-4DB2-BD59-A6C34878D82A}">
                    <a16:rowId xmlns:a16="http://schemas.microsoft.com/office/drawing/2014/main" val="10003"/>
                  </a:ext>
                </a:extLst>
              </a:tr>
            </a:tbl>
          </a:graphicData>
        </a:graphic>
      </p:graphicFrame>
      <p:sp>
        <p:nvSpPr>
          <p:cNvPr id="7" name="TextBox 6"/>
          <p:cNvSpPr txBox="1"/>
          <p:nvPr/>
        </p:nvSpPr>
        <p:spPr>
          <a:xfrm>
            <a:off x="2590800" y="76200"/>
            <a:ext cx="3162961" cy="461665"/>
          </a:xfrm>
          <a:prstGeom prst="rect">
            <a:avLst/>
          </a:prstGeom>
          <a:noFill/>
        </p:spPr>
        <p:txBody>
          <a:bodyPr wrap="square" rtlCol="0">
            <a:spAutoFit/>
          </a:bodyPr>
          <a:lstStyle/>
          <a:p>
            <a:pPr algn="ctr"/>
            <a:r>
              <a:rPr lang="lv-LV" sz="2400" b="1" dirty="0" smtClean="0"/>
              <a:t>Kopsavilkums</a:t>
            </a:r>
            <a:endParaRPr lang="ru-RU" sz="2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Testi</a:t>
            </a:r>
            <a:r>
              <a:rPr lang="de-DE" dirty="0" smtClean="0"/>
              <a:t> </a:t>
            </a:r>
            <a:r>
              <a:rPr lang="de-DE" dirty="0" err="1" smtClean="0"/>
              <a:t>internet</a:t>
            </a:r>
            <a:r>
              <a:rPr lang="lv-LV" dirty="0" smtClean="0"/>
              <a:t>ā</a:t>
            </a:r>
            <a:endParaRPr lang="ru-RU" dirty="0"/>
          </a:p>
        </p:txBody>
      </p:sp>
      <p:sp>
        <p:nvSpPr>
          <p:cNvPr id="3" name="Content Placeholder 2"/>
          <p:cNvSpPr>
            <a:spLocks noGrp="1"/>
          </p:cNvSpPr>
          <p:nvPr>
            <p:ph idx="1"/>
          </p:nvPr>
        </p:nvSpPr>
        <p:spPr/>
        <p:txBody>
          <a:bodyPr/>
          <a:lstStyle/>
          <a:p>
            <a:pPr>
              <a:buNone/>
            </a:pPr>
            <a:r>
              <a:rPr lang="lv-LV" dirty="0" smtClean="0"/>
              <a:t>M.Lišera krāsu tests </a:t>
            </a:r>
          </a:p>
          <a:p>
            <a:pPr>
              <a:buNone/>
            </a:pPr>
            <a:r>
              <a:rPr lang="en-US" dirty="0" smtClean="0">
                <a:hlinkClick r:id="rId2"/>
              </a:rPr>
              <a:t>http://raksti.daba.lv/testi/psihotesti/krasa.html</a:t>
            </a:r>
            <a:endParaRPr lang="lv-LV" dirty="0" smtClean="0"/>
          </a:p>
          <a:p>
            <a:pPr>
              <a:buNone/>
            </a:pPr>
            <a:r>
              <a:rPr lang="lv-LV" dirty="0" smtClean="0"/>
              <a:t> Testi sevis iepazīšanai </a:t>
            </a:r>
            <a:r>
              <a:rPr lang="lv-LV" dirty="0" smtClean="0">
                <a:hlinkClick r:id="rId3"/>
              </a:rPr>
              <a:t>http://www.nva.gov.lv/UserFiles/File/PDF/Karjeras_speleC.pdf</a:t>
            </a:r>
            <a:endParaRPr lang="lv-LV" dirty="0" smtClean="0"/>
          </a:p>
          <a:p>
            <a:pPr>
              <a:buNone/>
            </a:pPr>
            <a:r>
              <a:rPr lang="lv-LV" dirty="0" smtClean="0"/>
              <a:t>CV online </a:t>
            </a:r>
          </a:p>
          <a:p>
            <a:pPr>
              <a:buNone/>
            </a:pPr>
            <a:r>
              <a:rPr lang="lv-LV" dirty="0" smtClean="0">
                <a:hlinkClick r:id="rId4"/>
              </a:rPr>
              <a:t>http://www.cv.lv/new_test/ceq.php</a:t>
            </a:r>
            <a:endParaRPr lang="lv-LV" dirty="0" smtClean="0"/>
          </a:p>
          <a:p>
            <a:pPr>
              <a:buNone/>
            </a:pPr>
            <a:r>
              <a:rPr lang="lv-LV" dirty="0" smtClean="0"/>
              <a:t>NVA mājaslapa</a:t>
            </a:r>
          </a:p>
          <a:p>
            <a:pPr>
              <a:buNone/>
            </a:pPr>
            <a:r>
              <a:rPr lang="lv-LV" dirty="0">
                <a:hlinkClick r:id="rId5"/>
              </a:rPr>
              <a:t>http://</a:t>
            </a:r>
            <a:r>
              <a:rPr lang="lv-LV" dirty="0" smtClean="0">
                <a:hlinkClick r:id="rId5"/>
              </a:rPr>
              <a:t>www.nva.gov.lv/karjera/index.php?mt=304&amp;cid=304</a:t>
            </a:r>
            <a:endParaRPr lang="lv-LV" dirty="0" smtClean="0"/>
          </a:p>
          <a:p>
            <a:pPr>
              <a:buNone/>
            </a:pPr>
            <a:endParaRPr lang="lv-LV" dirty="0" smtClean="0"/>
          </a:p>
          <a:p>
            <a:pPr>
              <a:buNone/>
            </a:pPr>
            <a:endParaRPr lang="lv-LV" dirty="0" smtClean="0"/>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14600"/>
            <a:ext cx="7239000" cy="1143000"/>
          </a:xfrm>
        </p:spPr>
        <p:txBody>
          <a:bodyPr>
            <a:normAutofit/>
          </a:bodyPr>
          <a:lstStyle/>
          <a:p>
            <a:r>
              <a:rPr lang="lv-LV" sz="5400" b="1" dirty="0" smtClean="0"/>
              <a:t>Pielikumi</a:t>
            </a:r>
            <a:endParaRPr lang="ru-RU" sz="5400" b="1" dirty="0"/>
          </a:p>
        </p:txBody>
      </p:sp>
      <p:sp>
        <p:nvSpPr>
          <p:cNvPr id="3" name="Title 1"/>
          <p:cNvSpPr txBox="1">
            <a:spLocks/>
          </p:cNvSpPr>
          <p:nvPr/>
        </p:nvSpPr>
        <p:spPr>
          <a:xfrm>
            <a:off x="762000" y="4343400"/>
            <a:ext cx="7239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5400" b="1" i="0" u="none" strike="noStrike" kern="1200" cap="none" spc="0" normalizeH="0" baseline="0" noProof="0" dirty="0">
              <a:ln>
                <a:noFill/>
              </a:ln>
              <a:solidFill>
                <a:schemeClr val="tx1"/>
              </a:solidFill>
              <a:effectLst/>
              <a:uLnTx/>
              <a:uFillTx/>
              <a:latin typeface="+mj-lt"/>
              <a:ea typeface="+mj-ea"/>
              <a:cs typeface="+mj-cs"/>
            </a:endParaRPr>
          </a:p>
        </p:txBody>
      </p:sp>
      <p:sp>
        <p:nvSpPr>
          <p:cNvPr id="4" name="Title 1"/>
          <p:cNvSpPr txBox="1">
            <a:spLocks/>
          </p:cNvSpPr>
          <p:nvPr/>
        </p:nvSpPr>
        <p:spPr>
          <a:xfrm>
            <a:off x="838200" y="4495800"/>
            <a:ext cx="7239000" cy="1143000"/>
          </a:xfrm>
          <a:prstGeom prst="rect">
            <a:avLst/>
          </a:prstGeom>
        </p:spPr>
        <p:txBody>
          <a:bodyPr vert="horz" lIns="91440" tIns="45720" rIns="91440" bIns="45720" rtlCol="0" anchor="ctr">
            <a:normAutofit fontScale="55000" lnSpcReduction="20000"/>
          </a:bodyPr>
          <a:lstStyle/>
          <a:p>
            <a:pPr>
              <a:buNone/>
            </a:pPr>
            <a:r>
              <a:rPr lang="de-DE" sz="5400" dirty="0" err="1" smtClean="0">
                <a:solidFill>
                  <a:srgbClr val="FF0000"/>
                </a:solidFill>
              </a:rPr>
              <a:t>Patva</a:t>
            </a:r>
            <a:r>
              <a:rPr lang="lv-LV" sz="5400" dirty="0" smtClean="0">
                <a:solidFill>
                  <a:srgbClr val="FF0000"/>
                </a:solidFill>
              </a:rPr>
              <a:t>ļīga šīs prezentācijas ievietošana </a:t>
            </a:r>
          </a:p>
          <a:p>
            <a:pPr>
              <a:buNone/>
            </a:pPr>
            <a:r>
              <a:rPr lang="lv-LV" sz="5400" dirty="0" smtClean="0">
                <a:solidFill>
                  <a:srgbClr val="FF0000"/>
                </a:solidFill>
              </a:rPr>
              <a:t>internetā aizliegta!</a:t>
            </a:r>
            <a:endParaRPr lang="ru-RU" sz="54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Šīs tikšanās mērķis ir </a:t>
            </a:r>
            <a:endParaRPr lang="ru-RU" dirty="0"/>
          </a:p>
        </p:txBody>
      </p:sp>
      <p:sp>
        <p:nvSpPr>
          <p:cNvPr id="3" name="Content Placeholder 2"/>
          <p:cNvSpPr>
            <a:spLocks noGrp="1"/>
          </p:cNvSpPr>
          <p:nvPr>
            <p:ph idx="1"/>
          </p:nvPr>
        </p:nvSpPr>
        <p:spPr/>
        <p:txBody>
          <a:bodyPr>
            <a:normAutofit/>
          </a:bodyPr>
          <a:lstStyle/>
          <a:p>
            <a:pPr algn="ctr">
              <a:buNone/>
            </a:pPr>
            <a:r>
              <a:rPr lang="lv-LV" sz="4800" b="1" dirty="0" smtClean="0"/>
              <a:t>iepazīt sevi! </a:t>
            </a:r>
            <a:r>
              <a:rPr lang="lv-LV" sz="4800" b="1" dirty="0" smtClean="0">
                <a:sym typeface="Wingdings" pitchFamily="2" charset="2"/>
              </a:rPr>
              <a:t></a:t>
            </a:r>
          </a:p>
          <a:p>
            <a:pPr>
              <a:buNone/>
            </a:pPr>
            <a:endParaRPr lang="lv-LV" dirty="0" smtClean="0">
              <a:sym typeface="Wingdings" pitchFamily="2" charset="2"/>
            </a:endParaRPr>
          </a:p>
          <a:p>
            <a:pPr>
              <a:buNone/>
            </a:pPr>
            <a:r>
              <a:rPr lang="lv-LV" dirty="0" smtClean="0"/>
              <a:t>Ko mēs šodien darīsim?</a:t>
            </a:r>
            <a:endParaRPr lang="lv-LV" dirty="0" smtClean="0">
              <a:sym typeface="Wingdings" pitchFamily="2" charset="2"/>
            </a:endParaRPr>
          </a:p>
          <a:p>
            <a:r>
              <a:rPr lang="lv-LV" dirty="0" smtClean="0"/>
              <a:t>Zīmēsim</a:t>
            </a:r>
          </a:p>
          <a:p>
            <a:r>
              <a:rPr lang="lv-LV" dirty="0" smtClean="0"/>
              <a:t>Runāsim</a:t>
            </a:r>
          </a:p>
          <a:p>
            <a:r>
              <a:rPr lang="lv-LV" dirty="0" smtClean="0"/>
              <a:t>Pildīsim testus</a:t>
            </a:r>
          </a:p>
          <a:p>
            <a:r>
              <a:rPr lang="lv-LV" dirty="0" smtClean="0"/>
              <a:t>Veksim uzdevumus</a:t>
            </a:r>
          </a:p>
          <a:p>
            <a:endParaRPr lang="lv-LV"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Grp="1" noChangeAspect="1" noChangeArrowheads="1"/>
          </p:cNvPicPr>
          <p:nvPr>
            <p:ph idx="1"/>
          </p:nvPr>
        </p:nvPicPr>
        <p:blipFill>
          <a:blip r:embed="rId2" cstate="print"/>
          <a:srcRect/>
          <a:stretch>
            <a:fillRect/>
          </a:stretch>
        </p:blipFill>
        <p:spPr bwMode="auto">
          <a:xfrm>
            <a:off x="762000" y="152400"/>
            <a:ext cx="5822042" cy="6548777"/>
          </a:xfrm>
          <a:prstGeom prst="rect">
            <a:avLst/>
          </a:prstGeom>
          <a:noFill/>
          <a:ln w="9525">
            <a:noFill/>
            <a:miter lim="800000"/>
            <a:headEnd/>
            <a:tailEnd/>
          </a:ln>
          <a:effectLst/>
        </p:spPr>
      </p:pic>
      <p:graphicFrame>
        <p:nvGraphicFramePr>
          <p:cNvPr id="8" name="Table 7"/>
          <p:cNvGraphicFramePr>
            <a:graphicFrameLocks noGrp="1"/>
          </p:cNvGraphicFramePr>
          <p:nvPr>
            <p:extLst>
              <p:ext uri="{D42A27DB-BD31-4B8C-83A1-F6EECF244321}">
                <p14:modId xmlns:p14="http://schemas.microsoft.com/office/powerpoint/2010/main" val="889469423"/>
              </p:ext>
            </p:extLst>
          </p:nvPr>
        </p:nvGraphicFramePr>
        <p:xfrm>
          <a:off x="6248400" y="838200"/>
          <a:ext cx="2286000" cy="5333996"/>
        </p:xfrm>
        <a:graphic>
          <a:graphicData uri="http://schemas.openxmlformats.org/drawingml/2006/table">
            <a:tbl>
              <a:tblPr firstRow="1" bandRow="1">
                <a:tableStyleId>{5C22544A-7EE6-4342-B048-85BDC9FD1C3A}</a:tableStyleId>
              </a:tblPr>
              <a:tblGrid>
                <a:gridCol w="571500">
                  <a:extLst>
                    <a:ext uri="{9D8B030D-6E8A-4147-A177-3AD203B41FA5}">
                      <a16:colId xmlns:a16="http://schemas.microsoft.com/office/drawing/2014/main" val="20000"/>
                    </a:ext>
                  </a:extLst>
                </a:gridCol>
                <a:gridCol w="408214">
                  <a:extLst>
                    <a:ext uri="{9D8B030D-6E8A-4147-A177-3AD203B41FA5}">
                      <a16:colId xmlns:a16="http://schemas.microsoft.com/office/drawing/2014/main" val="20001"/>
                    </a:ext>
                  </a:extLst>
                </a:gridCol>
                <a:gridCol w="544286">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356591">
                <a:tc>
                  <a:txBody>
                    <a:bodyPr/>
                    <a:lstStyle/>
                    <a:p>
                      <a:endParaRPr lang="ru-RU" sz="1400" dirty="0"/>
                    </a:p>
                  </a:txBody>
                  <a:tcPr/>
                </a:tc>
                <a:tc>
                  <a:txBody>
                    <a:bodyPr/>
                    <a:lstStyle/>
                    <a:p>
                      <a:r>
                        <a:rPr lang="lv-LV" sz="1400" dirty="0" smtClean="0"/>
                        <a:t>Jā</a:t>
                      </a:r>
                      <a:endParaRPr lang="ru-RU" sz="1400" dirty="0"/>
                    </a:p>
                  </a:txBody>
                  <a:tcPr/>
                </a:tc>
                <a:tc>
                  <a:txBody>
                    <a:bodyPr/>
                    <a:lstStyle/>
                    <a:p>
                      <a:r>
                        <a:rPr lang="lv-LV" sz="1400" dirty="0" smtClean="0"/>
                        <a:t>Nē</a:t>
                      </a:r>
                      <a:endParaRPr lang="ru-RU" sz="1400" dirty="0"/>
                    </a:p>
                  </a:txBody>
                  <a:tcPr/>
                </a:tc>
                <a:tc>
                  <a:txBody>
                    <a:bodyPr/>
                    <a:lstStyle/>
                    <a:p>
                      <a:r>
                        <a:rPr lang="lv-LV" sz="1400" dirty="0" smtClean="0"/>
                        <a:t>Nezinu</a:t>
                      </a:r>
                      <a:endParaRPr lang="ru-RU" sz="1400" dirty="0"/>
                    </a:p>
                  </a:txBody>
                  <a:tcPr/>
                </a:tc>
                <a:extLst>
                  <a:ext uri="{0D108BD9-81ED-4DB2-BD59-A6C34878D82A}">
                    <a16:rowId xmlns:a16="http://schemas.microsoft.com/office/drawing/2014/main" val="10000"/>
                  </a:ext>
                </a:extLst>
              </a:tr>
              <a:tr h="331827">
                <a:tc>
                  <a:txBody>
                    <a:bodyPr/>
                    <a:lstStyle/>
                    <a:p>
                      <a:r>
                        <a:rPr lang="lv-LV" sz="1400" dirty="0" smtClean="0"/>
                        <a:t>1.</a:t>
                      </a:r>
                      <a:endParaRPr lang="ru-RU" sz="1400" dirty="0"/>
                    </a:p>
                  </a:txBody>
                  <a:tcPr/>
                </a:tc>
                <a:tc>
                  <a:txBody>
                    <a:bodyPr/>
                    <a:lstStyle/>
                    <a:p>
                      <a:endParaRPr lang="ru-RU" sz="1400" dirty="0"/>
                    </a:p>
                  </a:txBody>
                  <a:tcPr/>
                </a:tc>
                <a:tc>
                  <a:txBody>
                    <a:bodyPr/>
                    <a:lstStyle/>
                    <a:p>
                      <a:endParaRPr lang="ru-RU" sz="1400"/>
                    </a:p>
                  </a:txBody>
                  <a:tcPr/>
                </a:tc>
                <a:tc>
                  <a:txBody>
                    <a:bodyPr/>
                    <a:lstStyle/>
                    <a:p>
                      <a:endParaRPr lang="ru-RU" sz="1400"/>
                    </a:p>
                  </a:txBody>
                  <a:tcPr/>
                </a:tc>
                <a:extLst>
                  <a:ext uri="{0D108BD9-81ED-4DB2-BD59-A6C34878D82A}">
                    <a16:rowId xmlns:a16="http://schemas.microsoft.com/office/drawing/2014/main" val="10001"/>
                  </a:ext>
                </a:extLst>
              </a:tr>
              <a:tr h="331827">
                <a:tc>
                  <a:txBody>
                    <a:bodyPr/>
                    <a:lstStyle/>
                    <a:p>
                      <a:r>
                        <a:rPr lang="lv-LV" sz="1400" dirty="0" smtClean="0"/>
                        <a:t>2.</a:t>
                      </a:r>
                      <a:endParaRPr lang="ru-RU" sz="1400" dirty="0"/>
                    </a:p>
                  </a:txBody>
                  <a:tcPr/>
                </a:tc>
                <a:tc>
                  <a:txBody>
                    <a:bodyPr/>
                    <a:lstStyle/>
                    <a:p>
                      <a:endParaRPr lang="ru-RU" sz="1400" dirty="0"/>
                    </a:p>
                  </a:txBody>
                  <a:tcPr/>
                </a:tc>
                <a:tc>
                  <a:txBody>
                    <a:bodyPr/>
                    <a:lstStyle/>
                    <a:p>
                      <a:endParaRPr lang="ru-RU" sz="1400"/>
                    </a:p>
                  </a:txBody>
                  <a:tcPr/>
                </a:tc>
                <a:tc>
                  <a:txBody>
                    <a:bodyPr/>
                    <a:lstStyle/>
                    <a:p>
                      <a:endParaRPr lang="ru-RU" sz="1400"/>
                    </a:p>
                  </a:txBody>
                  <a:tcPr/>
                </a:tc>
                <a:extLst>
                  <a:ext uri="{0D108BD9-81ED-4DB2-BD59-A6C34878D82A}">
                    <a16:rowId xmlns:a16="http://schemas.microsoft.com/office/drawing/2014/main" val="10002"/>
                  </a:ext>
                </a:extLst>
              </a:tr>
              <a:tr h="331827">
                <a:tc>
                  <a:txBody>
                    <a:bodyPr/>
                    <a:lstStyle/>
                    <a:p>
                      <a:r>
                        <a:rPr lang="lv-LV" sz="1400" dirty="0" smtClean="0"/>
                        <a:t>3.</a:t>
                      </a:r>
                      <a:endParaRPr lang="ru-RU" sz="1400" dirty="0"/>
                    </a:p>
                  </a:txBody>
                  <a:tcPr/>
                </a:tc>
                <a:tc>
                  <a:txBody>
                    <a:bodyPr/>
                    <a:lstStyle/>
                    <a:p>
                      <a:endParaRPr lang="ru-RU" sz="1400" dirty="0"/>
                    </a:p>
                  </a:txBody>
                  <a:tcPr/>
                </a:tc>
                <a:tc>
                  <a:txBody>
                    <a:bodyPr/>
                    <a:lstStyle/>
                    <a:p>
                      <a:endParaRPr lang="ru-RU" sz="1400" dirty="0"/>
                    </a:p>
                  </a:txBody>
                  <a:tcPr/>
                </a:tc>
                <a:tc>
                  <a:txBody>
                    <a:bodyPr/>
                    <a:lstStyle/>
                    <a:p>
                      <a:endParaRPr lang="ru-RU" sz="1400"/>
                    </a:p>
                  </a:txBody>
                  <a:tcPr/>
                </a:tc>
                <a:extLst>
                  <a:ext uri="{0D108BD9-81ED-4DB2-BD59-A6C34878D82A}">
                    <a16:rowId xmlns:a16="http://schemas.microsoft.com/office/drawing/2014/main" val="10003"/>
                  </a:ext>
                </a:extLst>
              </a:tr>
              <a:tr h="331827">
                <a:tc>
                  <a:txBody>
                    <a:bodyPr/>
                    <a:lstStyle/>
                    <a:p>
                      <a:r>
                        <a:rPr lang="lv-LV" sz="1400" dirty="0" smtClean="0"/>
                        <a:t>4.</a:t>
                      </a:r>
                      <a:endParaRPr lang="ru-RU" sz="1400" dirty="0"/>
                    </a:p>
                  </a:txBody>
                  <a:tcPr/>
                </a:tc>
                <a:tc>
                  <a:txBody>
                    <a:bodyPr/>
                    <a:lstStyle/>
                    <a:p>
                      <a:endParaRPr lang="ru-RU" sz="1400"/>
                    </a:p>
                  </a:txBody>
                  <a:tcPr/>
                </a:tc>
                <a:tc>
                  <a:txBody>
                    <a:bodyPr/>
                    <a:lstStyle/>
                    <a:p>
                      <a:endParaRPr lang="ru-RU" sz="1400" dirty="0"/>
                    </a:p>
                  </a:txBody>
                  <a:tcPr/>
                </a:tc>
                <a:tc>
                  <a:txBody>
                    <a:bodyPr/>
                    <a:lstStyle/>
                    <a:p>
                      <a:endParaRPr lang="ru-RU" sz="1400"/>
                    </a:p>
                  </a:txBody>
                  <a:tcPr/>
                </a:tc>
                <a:extLst>
                  <a:ext uri="{0D108BD9-81ED-4DB2-BD59-A6C34878D82A}">
                    <a16:rowId xmlns:a16="http://schemas.microsoft.com/office/drawing/2014/main" val="10004"/>
                  </a:ext>
                </a:extLst>
              </a:tr>
              <a:tr h="331827">
                <a:tc>
                  <a:txBody>
                    <a:bodyPr/>
                    <a:lstStyle/>
                    <a:p>
                      <a:r>
                        <a:rPr lang="lv-LV" sz="1400" dirty="0" smtClean="0"/>
                        <a:t>5.</a:t>
                      </a:r>
                      <a:endParaRPr lang="ru-RU" sz="1400" dirty="0"/>
                    </a:p>
                  </a:txBody>
                  <a:tcPr/>
                </a:tc>
                <a:tc>
                  <a:txBody>
                    <a:bodyPr/>
                    <a:lstStyle/>
                    <a:p>
                      <a:endParaRPr lang="ru-RU" sz="1400"/>
                    </a:p>
                  </a:txBody>
                  <a:tcPr/>
                </a:tc>
                <a:tc>
                  <a:txBody>
                    <a:bodyPr/>
                    <a:lstStyle/>
                    <a:p>
                      <a:endParaRPr lang="ru-RU" sz="1400" dirty="0"/>
                    </a:p>
                  </a:txBody>
                  <a:tcPr/>
                </a:tc>
                <a:tc>
                  <a:txBody>
                    <a:bodyPr/>
                    <a:lstStyle/>
                    <a:p>
                      <a:endParaRPr lang="ru-RU" sz="1400"/>
                    </a:p>
                  </a:txBody>
                  <a:tcPr/>
                </a:tc>
                <a:extLst>
                  <a:ext uri="{0D108BD9-81ED-4DB2-BD59-A6C34878D82A}">
                    <a16:rowId xmlns:a16="http://schemas.microsoft.com/office/drawing/2014/main" val="10005"/>
                  </a:ext>
                </a:extLst>
              </a:tr>
              <a:tr h="331827">
                <a:tc>
                  <a:txBody>
                    <a:bodyPr/>
                    <a:lstStyle/>
                    <a:p>
                      <a:r>
                        <a:rPr lang="lv-LV" sz="1400" dirty="0" smtClean="0"/>
                        <a:t>6.</a:t>
                      </a:r>
                      <a:endParaRPr lang="ru-RU" sz="1400" dirty="0"/>
                    </a:p>
                  </a:txBody>
                  <a:tcPr/>
                </a:tc>
                <a:tc>
                  <a:txBody>
                    <a:bodyPr/>
                    <a:lstStyle/>
                    <a:p>
                      <a:endParaRPr lang="ru-RU" sz="1400"/>
                    </a:p>
                  </a:txBody>
                  <a:tcPr/>
                </a:tc>
                <a:tc>
                  <a:txBody>
                    <a:bodyPr/>
                    <a:lstStyle/>
                    <a:p>
                      <a:endParaRPr lang="ru-RU" sz="1400" dirty="0"/>
                    </a:p>
                  </a:txBody>
                  <a:tcPr/>
                </a:tc>
                <a:tc>
                  <a:txBody>
                    <a:bodyPr/>
                    <a:lstStyle/>
                    <a:p>
                      <a:endParaRPr lang="ru-RU" sz="1400" dirty="0"/>
                    </a:p>
                  </a:txBody>
                  <a:tcPr/>
                </a:tc>
                <a:extLst>
                  <a:ext uri="{0D108BD9-81ED-4DB2-BD59-A6C34878D82A}">
                    <a16:rowId xmlns:a16="http://schemas.microsoft.com/office/drawing/2014/main" val="10006"/>
                  </a:ext>
                </a:extLst>
              </a:tr>
              <a:tr h="331827">
                <a:tc>
                  <a:txBody>
                    <a:bodyPr/>
                    <a:lstStyle/>
                    <a:p>
                      <a:r>
                        <a:rPr lang="lv-LV" sz="1400" dirty="0" smtClean="0"/>
                        <a:t>7.</a:t>
                      </a:r>
                      <a:endParaRPr lang="ru-RU" sz="1400" dirty="0"/>
                    </a:p>
                  </a:txBody>
                  <a:tcPr/>
                </a:tc>
                <a:tc>
                  <a:txBody>
                    <a:bodyPr/>
                    <a:lstStyle/>
                    <a:p>
                      <a:endParaRPr lang="ru-RU" sz="1400"/>
                    </a:p>
                  </a:txBody>
                  <a:tcPr/>
                </a:tc>
                <a:tc>
                  <a:txBody>
                    <a:bodyPr/>
                    <a:lstStyle/>
                    <a:p>
                      <a:endParaRPr lang="ru-RU" sz="1400"/>
                    </a:p>
                  </a:txBody>
                  <a:tcPr/>
                </a:tc>
                <a:tc>
                  <a:txBody>
                    <a:bodyPr/>
                    <a:lstStyle/>
                    <a:p>
                      <a:endParaRPr lang="ru-RU" sz="1400" dirty="0"/>
                    </a:p>
                  </a:txBody>
                  <a:tcPr/>
                </a:tc>
                <a:extLst>
                  <a:ext uri="{0D108BD9-81ED-4DB2-BD59-A6C34878D82A}">
                    <a16:rowId xmlns:a16="http://schemas.microsoft.com/office/drawing/2014/main" val="10007"/>
                  </a:ext>
                </a:extLst>
              </a:tr>
              <a:tr h="331827">
                <a:tc>
                  <a:txBody>
                    <a:bodyPr/>
                    <a:lstStyle/>
                    <a:p>
                      <a:r>
                        <a:rPr lang="lv-LV" sz="1400" dirty="0" smtClean="0"/>
                        <a:t>8.</a:t>
                      </a:r>
                      <a:endParaRPr lang="ru-RU" sz="1400" dirty="0"/>
                    </a:p>
                  </a:txBody>
                  <a:tcPr/>
                </a:tc>
                <a:tc>
                  <a:txBody>
                    <a:bodyPr/>
                    <a:lstStyle/>
                    <a:p>
                      <a:endParaRPr lang="ru-RU" sz="1400" dirty="0"/>
                    </a:p>
                  </a:txBody>
                  <a:tcPr/>
                </a:tc>
                <a:tc>
                  <a:txBody>
                    <a:bodyPr/>
                    <a:lstStyle/>
                    <a:p>
                      <a:endParaRPr lang="ru-RU" sz="1400"/>
                    </a:p>
                  </a:txBody>
                  <a:tcPr/>
                </a:tc>
                <a:tc>
                  <a:txBody>
                    <a:bodyPr/>
                    <a:lstStyle/>
                    <a:p>
                      <a:endParaRPr lang="ru-RU" sz="1400" dirty="0"/>
                    </a:p>
                  </a:txBody>
                  <a:tcPr/>
                </a:tc>
                <a:extLst>
                  <a:ext uri="{0D108BD9-81ED-4DB2-BD59-A6C34878D82A}">
                    <a16:rowId xmlns:a16="http://schemas.microsoft.com/office/drawing/2014/main" val="10008"/>
                  </a:ext>
                </a:extLst>
              </a:tr>
              <a:tr h="331827">
                <a:tc>
                  <a:txBody>
                    <a:bodyPr/>
                    <a:lstStyle/>
                    <a:p>
                      <a:r>
                        <a:rPr lang="lv-LV" sz="1400" dirty="0" smtClean="0"/>
                        <a:t>9.</a:t>
                      </a:r>
                      <a:endParaRPr lang="ru-RU" sz="1400" dirty="0"/>
                    </a:p>
                  </a:txBody>
                  <a:tcPr/>
                </a:tc>
                <a:tc>
                  <a:txBody>
                    <a:bodyPr/>
                    <a:lstStyle/>
                    <a:p>
                      <a:endParaRPr lang="ru-RU" sz="1400" dirty="0"/>
                    </a:p>
                  </a:txBody>
                  <a:tcPr/>
                </a:tc>
                <a:tc>
                  <a:txBody>
                    <a:bodyPr/>
                    <a:lstStyle/>
                    <a:p>
                      <a:endParaRPr lang="ru-RU" sz="1400"/>
                    </a:p>
                  </a:txBody>
                  <a:tcPr/>
                </a:tc>
                <a:tc>
                  <a:txBody>
                    <a:bodyPr/>
                    <a:lstStyle/>
                    <a:p>
                      <a:endParaRPr lang="ru-RU" sz="1400" dirty="0"/>
                    </a:p>
                  </a:txBody>
                  <a:tcPr/>
                </a:tc>
                <a:extLst>
                  <a:ext uri="{0D108BD9-81ED-4DB2-BD59-A6C34878D82A}">
                    <a16:rowId xmlns:a16="http://schemas.microsoft.com/office/drawing/2014/main" val="10009"/>
                  </a:ext>
                </a:extLst>
              </a:tr>
              <a:tr h="331827">
                <a:tc>
                  <a:txBody>
                    <a:bodyPr/>
                    <a:lstStyle/>
                    <a:p>
                      <a:r>
                        <a:rPr lang="lv-LV" sz="1400" dirty="0" smtClean="0"/>
                        <a:t>10.</a:t>
                      </a:r>
                      <a:endParaRPr lang="ru-RU" sz="1400" dirty="0"/>
                    </a:p>
                  </a:txBody>
                  <a:tcPr/>
                </a:tc>
                <a:tc>
                  <a:txBody>
                    <a:bodyPr/>
                    <a:lstStyle/>
                    <a:p>
                      <a:endParaRPr lang="ru-RU" sz="1400" dirty="0"/>
                    </a:p>
                  </a:txBody>
                  <a:tcPr/>
                </a:tc>
                <a:tc>
                  <a:txBody>
                    <a:bodyPr/>
                    <a:lstStyle/>
                    <a:p>
                      <a:endParaRPr lang="ru-RU" sz="1400"/>
                    </a:p>
                  </a:txBody>
                  <a:tcPr/>
                </a:tc>
                <a:tc>
                  <a:txBody>
                    <a:bodyPr/>
                    <a:lstStyle/>
                    <a:p>
                      <a:endParaRPr lang="ru-RU" sz="1400" dirty="0"/>
                    </a:p>
                  </a:txBody>
                  <a:tcPr/>
                </a:tc>
                <a:extLst>
                  <a:ext uri="{0D108BD9-81ED-4DB2-BD59-A6C34878D82A}">
                    <a16:rowId xmlns:a16="http://schemas.microsoft.com/office/drawing/2014/main" val="10010"/>
                  </a:ext>
                </a:extLst>
              </a:tr>
              <a:tr h="331827">
                <a:tc>
                  <a:txBody>
                    <a:bodyPr/>
                    <a:lstStyle/>
                    <a:p>
                      <a:r>
                        <a:rPr lang="lv-LV" sz="1400" dirty="0" smtClean="0"/>
                        <a:t>11.</a:t>
                      </a:r>
                      <a:endParaRPr lang="ru-RU" sz="1400" dirty="0"/>
                    </a:p>
                  </a:txBody>
                  <a:tcPr/>
                </a:tc>
                <a:tc>
                  <a:txBody>
                    <a:bodyPr/>
                    <a:lstStyle/>
                    <a:p>
                      <a:endParaRPr lang="ru-RU" sz="1400" dirty="0"/>
                    </a:p>
                  </a:txBody>
                  <a:tcPr/>
                </a:tc>
                <a:tc>
                  <a:txBody>
                    <a:bodyPr/>
                    <a:lstStyle/>
                    <a:p>
                      <a:endParaRPr lang="ru-RU" sz="1400" dirty="0"/>
                    </a:p>
                  </a:txBody>
                  <a:tcPr/>
                </a:tc>
                <a:tc>
                  <a:txBody>
                    <a:bodyPr/>
                    <a:lstStyle/>
                    <a:p>
                      <a:endParaRPr lang="ru-RU" sz="1400" dirty="0"/>
                    </a:p>
                  </a:txBody>
                  <a:tcPr/>
                </a:tc>
                <a:extLst>
                  <a:ext uri="{0D108BD9-81ED-4DB2-BD59-A6C34878D82A}">
                    <a16:rowId xmlns:a16="http://schemas.microsoft.com/office/drawing/2014/main" val="10011"/>
                  </a:ext>
                </a:extLst>
              </a:tr>
              <a:tr h="331827">
                <a:tc>
                  <a:txBody>
                    <a:bodyPr/>
                    <a:lstStyle/>
                    <a:p>
                      <a:r>
                        <a:rPr lang="lv-LV" sz="1400" dirty="0" smtClean="0"/>
                        <a:t>12.</a:t>
                      </a:r>
                      <a:endParaRPr lang="ru-RU" sz="1400" dirty="0"/>
                    </a:p>
                  </a:txBody>
                  <a:tcPr/>
                </a:tc>
                <a:tc>
                  <a:txBody>
                    <a:bodyPr/>
                    <a:lstStyle/>
                    <a:p>
                      <a:endParaRPr lang="ru-RU" sz="1400" dirty="0"/>
                    </a:p>
                  </a:txBody>
                  <a:tcPr/>
                </a:tc>
                <a:tc>
                  <a:txBody>
                    <a:bodyPr/>
                    <a:lstStyle/>
                    <a:p>
                      <a:endParaRPr lang="ru-RU" sz="1400"/>
                    </a:p>
                  </a:txBody>
                  <a:tcPr/>
                </a:tc>
                <a:tc>
                  <a:txBody>
                    <a:bodyPr/>
                    <a:lstStyle/>
                    <a:p>
                      <a:endParaRPr lang="ru-RU" sz="1400" dirty="0"/>
                    </a:p>
                  </a:txBody>
                  <a:tcPr/>
                </a:tc>
                <a:extLst>
                  <a:ext uri="{0D108BD9-81ED-4DB2-BD59-A6C34878D82A}">
                    <a16:rowId xmlns:a16="http://schemas.microsoft.com/office/drawing/2014/main" val="10012"/>
                  </a:ext>
                </a:extLst>
              </a:tr>
              <a:tr h="331827">
                <a:tc>
                  <a:txBody>
                    <a:bodyPr/>
                    <a:lstStyle/>
                    <a:p>
                      <a:r>
                        <a:rPr lang="lv-LV" sz="1400" dirty="0" smtClean="0"/>
                        <a:t>13.</a:t>
                      </a:r>
                      <a:endParaRPr lang="ru-RU" sz="1400" dirty="0"/>
                    </a:p>
                  </a:txBody>
                  <a:tcPr/>
                </a:tc>
                <a:tc>
                  <a:txBody>
                    <a:bodyPr/>
                    <a:lstStyle/>
                    <a:p>
                      <a:endParaRPr lang="ru-RU" sz="1400" dirty="0"/>
                    </a:p>
                  </a:txBody>
                  <a:tcPr/>
                </a:tc>
                <a:tc>
                  <a:txBody>
                    <a:bodyPr/>
                    <a:lstStyle/>
                    <a:p>
                      <a:endParaRPr lang="ru-RU" sz="1400"/>
                    </a:p>
                  </a:txBody>
                  <a:tcPr/>
                </a:tc>
                <a:tc>
                  <a:txBody>
                    <a:bodyPr/>
                    <a:lstStyle/>
                    <a:p>
                      <a:endParaRPr lang="ru-RU" sz="1400" dirty="0"/>
                    </a:p>
                  </a:txBody>
                  <a:tcPr/>
                </a:tc>
                <a:extLst>
                  <a:ext uri="{0D108BD9-81ED-4DB2-BD59-A6C34878D82A}">
                    <a16:rowId xmlns:a16="http://schemas.microsoft.com/office/drawing/2014/main" val="10013"/>
                  </a:ext>
                </a:extLst>
              </a:tr>
              <a:tr h="331827">
                <a:tc>
                  <a:txBody>
                    <a:bodyPr/>
                    <a:lstStyle/>
                    <a:p>
                      <a:r>
                        <a:rPr lang="lv-LV" sz="1400" dirty="0" smtClean="0"/>
                        <a:t>14.</a:t>
                      </a:r>
                      <a:endParaRPr lang="ru-RU" sz="1400" dirty="0"/>
                    </a:p>
                  </a:txBody>
                  <a:tcPr/>
                </a:tc>
                <a:tc>
                  <a:txBody>
                    <a:bodyPr/>
                    <a:lstStyle/>
                    <a:p>
                      <a:endParaRPr lang="ru-RU" sz="1400" dirty="0"/>
                    </a:p>
                  </a:txBody>
                  <a:tcPr/>
                </a:tc>
                <a:tc>
                  <a:txBody>
                    <a:bodyPr/>
                    <a:lstStyle/>
                    <a:p>
                      <a:endParaRPr lang="ru-RU" sz="1400" dirty="0"/>
                    </a:p>
                  </a:txBody>
                  <a:tcPr/>
                </a:tc>
                <a:tc>
                  <a:txBody>
                    <a:bodyPr/>
                    <a:lstStyle/>
                    <a:p>
                      <a:endParaRPr lang="ru-RU" sz="1400" dirty="0"/>
                    </a:p>
                  </a:txBody>
                  <a:tcPr/>
                </a:tc>
                <a:extLst>
                  <a:ext uri="{0D108BD9-81ED-4DB2-BD59-A6C34878D82A}">
                    <a16:rowId xmlns:a16="http://schemas.microsoft.com/office/drawing/2014/main" val="10014"/>
                  </a:ext>
                </a:extLst>
              </a:tr>
              <a:tr h="331827">
                <a:tc>
                  <a:txBody>
                    <a:bodyPr/>
                    <a:lstStyle/>
                    <a:p>
                      <a:r>
                        <a:rPr lang="lv-LV" sz="1400" dirty="0" smtClean="0"/>
                        <a:t>15.</a:t>
                      </a:r>
                      <a:endParaRPr lang="ru-RU" sz="1400" dirty="0"/>
                    </a:p>
                  </a:txBody>
                  <a:tcPr/>
                </a:tc>
                <a:tc>
                  <a:txBody>
                    <a:bodyPr/>
                    <a:lstStyle/>
                    <a:p>
                      <a:endParaRPr lang="ru-RU" sz="1400" dirty="0"/>
                    </a:p>
                  </a:txBody>
                  <a:tcPr/>
                </a:tc>
                <a:tc>
                  <a:txBody>
                    <a:bodyPr/>
                    <a:lstStyle/>
                    <a:p>
                      <a:endParaRPr lang="ru-RU" sz="1400" dirty="0"/>
                    </a:p>
                  </a:txBody>
                  <a:tcPr/>
                </a:tc>
                <a:tc>
                  <a:txBody>
                    <a:bodyPr/>
                    <a:lstStyle/>
                    <a:p>
                      <a:endParaRPr lang="ru-RU" sz="1400" dirty="0"/>
                    </a:p>
                  </a:txBody>
                  <a:tcPr/>
                </a:tc>
                <a:extLst>
                  <a:ext uri="{0D108BD9-81ED-4DB2-BD59-A6C34878D82A}">
                    <a16:rowId xmlns:a16="http://schemas.microsoft.com/office/drawing/2014/main" val="10015"/>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pic>
        <p:nvPicPr>
          <p:cNvPr id="45058" name="Picture 2"/>
          <p:cNvPicPr>
            <a:picLocks noGrp="1" noChangeAspect="1" noChangeArrowheads="1"/>
          </p:cNvPicPr>
          <p:nvPr>
            <p:ph idx="1"/>
          </p:nvPr>
        </p:nvPicPr>
        <p:blipFill>
          <a:blip r:embed="rId2" cstate="print"/>
          <a:srcRect/>
          <a:stretch>
            <a:fillRect/>
          </a:stretch>
        </p:blipFill>
        <p:spPr bwMode="auto">
          <a:xfrm>
            <a:off x="157216" y="304800"/>
            <a:ext cx="8680711" cy="58674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Lielais piecinieks</a:t>
            </a:r>
            <a:endParaRPr lang="ru-RU" b="1" dirty="0"/>
          </a:p>
        </p:txBody>
      </p:sp>
      <p:sp>
        <p:nvSpPr>
          <p:cNvPr id="3" name="Content Placeholder 2"/>
          <p:cNvSpPr>
            <a:spLocks noGrp="1"/>
          </p:cNvSpPr>
          <p:nvPr>
            <p:ph idx="1"/>
          </p:nvPr>
        </p:nvSpPr>
        <p:spPr/>
        <p:txBody>
          <a:bodyPr/>
          <a:lstStyle/>
          <a:p>
            <a:r>
              <a:rPr lang="lv-LV" dirty="0" smtClean="0"/>
              <a:t>Ekstraversija </a:t>
            </a:r>
            <a:r>
              <a:rPr lang="lv-LV" sz="2400" dirty="0" smtClean="0"/>
              <a:t>(pašpārliecinatība, enerģiskums, runīgums);</a:t>
            </a:r>
          </a:p>
          <a:p>
            <a:r>
              <a:rPr lang="lv-LV" dirty="0" smtClean="0"/>
              <a:t>Pielāgošanās </a:t>
            </a:r>
            <a:r>
              <a:rPr lang="lv-LV" sz="2400" dirty="0" smtClean="0"/>
              <a:t>(laipnība, līdzjūtība);</a:t>
            </a:r>
          </a:p>
          <a:p>
            <a:r>
              <a:rPr lang="lv-LV" dirty="0" smtClean="0"/>
              <a:t>Apzinīgums </a:t>
            </a:r>
            <a:r>
              <a:rPr lang="lv-LV" sz="2400" dirty="0" smtClean="0"/>
              <a:t>(organizētība, rūpība);</a:t>
            </a:r>
          </a:p>
          <a:p>
            <a:r>
              <a:rPr lang="lv-LV" dirty="0" smtClean="0"/>
              <a:t>Emocionālā stabilitāte </a:t>
            </a:r>
            <a:r>
              <a:rPr lang="lv-LV" sz="2000" dirty="0" smtClean="0"/>
              <a:t>(garstāvokļa mainīgums, nemiers);</a:t>
            </a:r>
          </a:p>
          <a:p>
            <a:r>
              <a:rPr lang="lv-LV" dirty="0" smtClean="0"/>
              <a:t>Atvērtība jaunai pieredzei </a:t>
            </a:r>
            <a:r>
              <a:rPr lang="lv-LV" sz="2000" dirty="0" smtClean="0"/>
              <a:t>(interešu plašums, iztēles bagātība).</a:t>
            </a:r>
            <a:endParaRPr lang="ru-RU"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6477000" cy="1935162"/>
          </a:xfrm>
        </p:spPr>
        <p:txBody>
          <a:bodyPr>
            <a:normAutofit fontScale="90000"/>
          </a:bodyPr>
          <a:lstStyle/>
          <a:p>
            <a:r>
              <a:rPr lang="lv-LV" dirty="0" smtClean="0"/>
              <a:t>Visatzītākā ir metodika “Lielais piecinieks” ("Big five"), kas diagnosticē šādas īpašības:</a:t>
            </a:r>
            <a:r>
              <a:rPr lang="ru-RU" dirty="0" smtClean="0"/>
              <a:t/>
            </a:r>
            <a:br>
              <a:rPr lang="ru-RU" dirty="0" smtClean="0"/>
            </a:br>
            <a:endParaRPr lang="ru-RU" b="1" dirty="0"/>
          </a:p>
        </p:txBody>
      </p:sp>
      <p:sp>
        <p:nvSpPr>
          <p:cNvPr id="3" name="Content Placeholder 2"/>
          <p:cNvSpPr>
            <a:spLocks noGrp="1"/>
          </p:cNvSpPr>
          <p:nvPr>
            <p:ph idx="1"/>
          </p:nvPr>
        </p:nvSpPr>
        <p:spPr>
          <a:xfrm>
            <a:off x="304800" y="2332037"/>
            <a:ext cx="8229600" cy="3763963"/>
          </a:xfrm>
        </p:spPr>
        <p:txBody>
          <a:bodyPr>
            <a:normAutofit/>
          </a:bodyPr>
          <a:lstStyle/>
          <a:p>
            <a:pPr>
              <a:buNone/>
            </a:pPr>
            <a:endParaRPr lang="lv-LV" dirty="0" smtClean="0"/>
          </a:p>
          <a:p>
            <a:pPr lvl="0"/>
            <a:r>
              <a:rPr lang="lv-LV" dirty="0" smtClean="0"/>
              <a:t>“pašpārliecinātību – nedrošību”,</a:t>
            </a:r>
            <a:endParaRPr lang="ru-RU" dirty="0" smtClean="0"/>
          </a:p>
          <a:p>
            <a:pPr lvl="0"/>
            <a:r>
              <a:rPr lang="lv-LV" dirty="0" smtClean="0"/>
              <a:t>“draudzīgumu – naidu”,</a:t>
            </a:r>
            <a:endParaRPr lang="ru-RU" dirty="0" smtClean="0"/>
          </a:p>
          <a:p>
            <a:pPr lvl="0"/>
            <a:r>
              <a:rPr lang="lv-LV" dirty="0" smtClean="0"/>
              <a:t>“apzinīgumu – impulsiviāti”,</a:t>
            </a:r>
            <a:endParaRPr lang="ru-RU" dirty="0" smtClean="0"/>
          </a:p>
          <a:p>
            <a:pPr lvl="0"/>
            <a:r>
              <a:rPr lang="lv-LV" dirty="0" smtClean="0"/>
              <a:t>“emocinālo stabilitāti – satraukumu”,</a:t>
            </a:r>
            <a:endParaRPr lang="ru-RU" dirty="0" smtClean="0"/>
          </a:p>
          <a:p>
            <a:pPr lvl="0"/>
            <a:r>
              <a:rPr lang="lv-LV" dirty="0" smtClean="0"/>
              <a:t>“intelektuālo elastību – rigiditāti”.</a:t>
            </a:r>
            <a:endParaRPr lang="ru-RU" dirty="0" smtClean="0"/>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b="1" dirty="0" err="1" smtClean="0"/>
              <a:t>Par</a:t>
            </a:r>
            <a:r>
              <a:rPr lang="ru-RU" b="1" dirty="0" smtClean="0"/>
              <a:t> </a:t>
            </a:r>
            <a:r>
              <a:rPr lang="ru-RU" b="1" dirty="0" err="1" smtClean="0"/>
              <a:t>ko</a:t>
            </a:r>
            <a:r>
              <a:rPr lang="ru-RU" b="1" dirty="0" smtClean="0"/>
              <a:t> </a:t>
            </a:r>
            <a:r>
              <a:rPr lang="ru-RU" b="1" dirty="0" err="1" smtClean="0"/>
              <a:t>liecina</a:t>
            </a:r>
            <a:r>
              <a:rPr lang="ru-RU" b="1" dirty="0" smtClean="0"/>
              <a:t> </a:t>
            </a:r>
            <a:r>
              <a:rPr lang="ru-RU" b="1" dirty="0" err="1" smtClean="0"/>
              <a:t>zīmējumi</a:t>
            </a:r>
            <a:r>
              <a:rPr lang="ru-RU" b="1" dirty="0" smtClean="0"/>
              <a:t> </a:t>
            </a:r>
            <a:r>
              <a:rPr lang="ru-RU" b="1" dirty="0" err="1" smtClean="0"/>
              <a:t>uz</a:t>
            </a:r>
            <a:r>
              <a:rPr lang="ru-RU" b="1" dirty="0" smtClean="0"/>
              <a:t> </a:t>
            </a:r>
            <a:r>
              <a:rPr lang="ru-RU" b="1" dirty="0" err="1" smtClean="0"/>
              <a:t>lapas</a:t>
            </a:r>
            <a:r>
              <a:rPr lang="ru-RU" b="1" dirty="0" smtClean="0"/>
              <a:t> </a:t>
            </a:r>
            <a:r>
              <a:rPr lang="ru-RU" b="1" dirty="0" err="1" smtClean="0"/>
              <a:t>malām</a:t>
            </a:r>
            <a:r>
              <a:rPr lang="ru-RU" b="1" dirty="0" smtClean="0"/>
              <a:t>?</a:t>
            </a:r>
            <a:endParaRPr lang="ru-RU" dirty="0"/>
          </a:p>
        </p:txBody>
      </p:sp>
      <p:pic>
        <p:nvPicPr>
          <p:cNvPr id="4" name="Content Placeholder 3" descr="C:\Documents and Settings\Administrator\Local Settings\Temporary Internet Files\Content.Word\zimejumi uz lapas malaam.jpg"/>
          <p:cNvPicPr>
            <a:picLocks noGrp="1"/>
          </p:cNvPicPr>
          <p:nvPr>
            <p:ph idx="1"/>
          </p:nvPr>
        </p:nvPicPr>
        <p:blipFill>
          <a:blip r:embed="rId2" cstate="print"/>
          <a:srcRect/>
          <a:stretch>
            <a:fillRect/>
          </a:stretch>
        </p:blipFill>
        <p:spPr bwMode="auto">
          <a:xfrm>
            <a:off x="304800" y="1828800"/>
            <a:ext cx="7239000" cy="48768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pic>
        <p:nvPicPr>
          <p:cNvPr id="4" name="Content Placeholder 3" descr="C:\Documents and Settings\Administrator\Local Settings\Temporary Internet Files\Content.Word\zimejumi uz lapas malaam3.jpg"/>
          <p:cNvPicPr>
            <a:picLocks noGrp="1"/>
          </p:cNvPicPr>
          <p:nvPr>
            <p:ph idx="1"/>
          </p:nvPr>
        </p:nvPicPr>
        <p:blipFill>
          <a:blip r:embed="rId2" cstate="print"/>
          <a:srcRect/>
          <a:stretch>
            <a:fillRect/>
          </a:stretch>
        </p:blipFill>
        <p:spPr bwMode="auto">
          <a:xfrm>
            <a:off x="533400" y="304800"/>
            <a:ext cx="7391400" cy="62484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pic>
        <p:nvPicPr>
          <p:cNvPr id="4" name="Content Placeholder 3" descr="C:\Documents and Settings\Administrator\Local Settings\Temporary Internet Files\Content.Word\zimejumi uz lapas malaam2.jpg"/>
          <p:cNvPicPr>
            <a:picLocks noGrp="1"/>
          </p:cNvPicPr>
          <p:nvPr>
            <p:ph idx="1"/>
          </p:nvPr>
        </p:nvPicPr>
        <p:blipFill>
          <a:blip r:embed="rId2" cstate="print"/>
          <a:srcRect/>
          <a:stretch>
            <a:fillRect/>
          </a:stretch>
        </p:blipFill>
        <p:spPr bwMode="auto">
          <a:xfrm>
            <a:off x="685800" y="304800"/>
            <a:ext cx="7772400" cy="6172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46648631"/>
              </p:ext>
            </p:extLst>
          </p:nvPr>
        </p:nvGraphicFramePr>
        <p:xfrm>
          <a:off x="762000" y="1625601"/>
          <a:ext cx="7010400" cy="436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0" y="152400"/>
            <a:ext cx="8686800" cy="1554162"/>
          </a:xfrm>
        </p:spPr>
        <p:txBody>
          <a:bodyPr>
            <a:normAutofit fontScale="90000"/>
          </a:bodyPr>
          <a:lstStyle/>
          <a:p>
            <a:r>
              <a:rPr lang="lv-LV" b="1" dirty="0" smtClean="0"/>
              <a:t>Lai varētu pieņ</a:t>
            </a:r>
            <a:r>
              <a:rPr lang="de-DE" b="1" dirty="0" smtClean="0"/>
              <a:t>e</a:t>
            </a:r>
            <a:r>
              <a:rPr lang="lv-LV" b="1" dirty="0" smtClean="0"/>
              <a:t>mt nozīmīgus lēmumus par karjeras izvēli ļoti būtiski ir</a:t>
            </a:r>
            <a:r>
              <a:rPr lang="de-DE" b="1" dirty="0" smtClean="0"/>
              <a:t> i</a:t>
            </a:r>
            <a:r>
              <a:rPr lang="lv-LV" b="1" dirty="0" smtClean="0"/>
              <a:t>zprast:</a:t>
            </a:r>
            <a:endParaRPr lang="ru-RU" b="1" dirty="0"/>
          </a:p>
        </p:txBody>
      </p:sp>
      <p:sp>
        <p:nvSpPr>
          <p:cNvPr id="3" name="Content Placeholder 2"/>
          <p:cNvSpPr>
            <a:spLocks noGrp="1"/>
          </p:cNvSpPr>
          <p:nvPr>
            <p:ph idx="1"/>
          </p:nvPr>
        </p:nvSpPr>
        <p:spPr>
          <a:xfrm>
            <a:off x="1447800" y="2743200"/>
            <a:ext cx="2057400" cy="609601"/>
          </a:xfrm>
        </p:spPr>
        <p:txBody>
          <a:bodyPr>
            <a:normAutofit fontScale="40000" lnSpcReduction="20000"/>
          </a:bodyPr>
          <a:lstStyle/>
          <a:p>
            <a:pPr>
              <a:buNone/>
            </a:pPr>
            <a:endParaRPr lang="lv-LV" b="1" dirty="0" smtClean="0"/>
          </a:p>
          <a:p>
            <a:pPr>
              <a:buNone/>
            </a:pPr>
            <a:r>
              <a:rPr lang="lv-LV" sz="5100" b="1" dirty="0" smtClean="0"/>
              <a:t>priekšrocības</a:t>
            </a:r>
            <a:endParaRPr lang="ru-RU" sz="51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i="1" dirty="0" smtClean="0"/>
              <a:t>Sevis iepazīšana</a:t>
            </a:r>
            <a:r>
              <a:rPr lang="lv-LV" b="1" dirty="0" smtClean="0"/>
              <a:t> </a:t>
            </a:r>
            <a:r>
              <a:rPr lang="lv-LV" dirty="0" smtClean="0"/>
              <a:t>nav velta laika šķiešana. </a:t>
            </a:r>
            <a:endParaRPr lang="ru-RU" dirty="0"/>
          </a:p>
        </p:txBody>
      </p:sp>
      <p:sp>
        <p:nvSpPr>
          <p:cNvPr id="3" name="Content Placeholder 2"/>
          <p:cNvSpPr>
            <a:spLocks noGrp="1"/>
          </p:cNvSpPr>
          <p:nvPr>
            <p:ph idx="1"/>
          </p:nvPr>
        </p:nvSpPr>
        <p:spPr>
          <a:xfrm>
            <a:off x="457200" y="1600200"/>
            <a:ext cx="7696200" cy="4525963"/>
          </a:xfrm>
        </p:spPr>
        <p:txBody>
          <a:bodyPr>
            <a:normAutofit/>
          </a:bodyPr>
          <a:lstStyle/>
          <a:p>
            <a:pPr>
              <a:buNone/>
            </a:pPr>
            <a:r>
              <a:rPr lang="lv-LV" sz="4400" dirty="0" smtClean="0"/>
              <a:t>Nav iespējams iepazīt citus cilvēkus,kamēr neesi ticis skaidrībā par sevi.</a:t>
            </a:r>
            <a:endParaRPr lang="ru-RU" sz="4400" dirty="0"/>
          </a:p>
        </p:txBody>
      </p:sp>
      <p:pic>
        <p:nvPicPr>
          <p:cNvPr id="20482" name="Picture 2" descr="http://trueconsciousness.files.wordpress.com/2012/05/fragmented-man-in-mirror1.jpg"/>
          <p:cNvPicPr>
            <a:picLocks noChangeAspect="1" noChangeArrowheads="1"/>
          </p:cNvPicPr>
          <p:nvPr/>
        </p:nvPicPr>
        <p:blipFill>
          <a:blip r:embed="rId2" cstate="print"/>
          <a:srcRect/>
          <a:stretch>
            <a:fillRect/>
          </a:stretch>
        </p:blipFill>
        <p:spPr bwMode="auto">
          <a:xfrm>
            <a:off x="4080945" y="3792902"/>
            <a:ext cx="2762250" cy="2762251"/>
          </a:xfrm>
          <a:prstGeom prst="rect">
            <a:avLst/>
          </a:prstGeom>
          <a:noFill/>
        </p:spPr>
      </p:pic>
      <p:pic>
        <p:nvPicPr>
          <p:cNvPr id="20484" name="Picture 4" descr="http://www.aboutleaders.com/Portals/127866/images/look-at-yourself.jpg"/>
          <p:cNvPicPr>
            <a:picLocks noChangeAspect="1" noChangeArrowheads="1"/>
          </p:cNvPicPr>
          <p:nvPr/>
        </p:nvPicPr>
        <p:blipFill>
          <a:blip r:embed="rId3" cstate="print"/>
          <a:srcRect/>
          <a:stretch>
            <a:fillRect/>
          </a:stretch>
        </p:blipFill>
        <p:spPr bwMode="auto">
          <a:xfrm>
            <a:off x="618779" y="4021182"/>
            <a:ext cx="2133600" cy="250275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Grp="1" noChangeAspect="1" noChangeArrowheads="1"/>
          </p:cNvPicPr>
          <p:nvPr>
            <p:ph idx="1"/>
          </p:nvPr>
        </p:nvPicPr>
        <p:blipFill>
          <a:blip r:embed="rId2" cstate="print"/>
          <a:srcRect/>
          <a:stretch>
            <a:fillRect/>
          </a:stretch>
        </p:blipFill>
        <p:spPr bwMode="auto">
          <a:xfrm>
            <a:off x="1371600" y="0"/>
            <a:ext cx="5486400" cy="6801582"/>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smtClean="0"/>
              <a:t>Tavas intereses</a:t>
            </a:r>
            <a:endParaRPr lang="ru-RU" b="1" dirty="0"/>
          </a:p>
        </p:txBody>
      </p:sp>
      <p:pic>
        <p:nvPicPr>
          <p:cNvPr id="46082" name="Picture 2"/>
          <p:cNvPicPr>
            <a:picLocks noChangeAspect="1" noChangeArrowheads="1"/>
          </p:cNvPicPr>
          <p:nvPr/>
        </p:nvPicPr>
        <p:blipFill>
          <a:blip r:embed="rId2" cstate="print"/>
          <a:srcRect/>
          <a:stretch>
            <a:fillRect/>
          </a:stretch>
        </p:blipFill>
        <p:spPr bwMode="auto">
          <a:xfrm>
            <a:off x="259680" y="1371600"/>
            <a:ext cx="7047550" cy="418147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Grp="1" noChangeAspect="1" noChangeArrowheads="1"/>
          </p:cNvPicPr>
          <p:nvPr>
            <p:ph idx="1"/>
          </p:nvPr>
        </p:nvPicPr>
        <p:blipFill>
          <a:blip r:embed="rId2" cstate="print"/>
          <a:srcRect/>
          <a:stretch>
            <a:fillRect/>
          </a:stretch>
        </p:blipFill>
        <p:spPr bwMode="auto">
          <a:xfrm>
            <a:off x="533400" y="457200"/>
            <a:ext cx="7449171" cy="6001276"/>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81000"/>
            <a:ext cx="8229600" cy="914400"/>
          </a:xfrm>
        </p:spPr>
        <p:txBody>
          <a:bodyPr>
            <a:normAutofit fontScale="90000"/>
          </a:bodyPr>
          <a:lstStyle/>
          <a:p>
            <a:pPr fontAlgn="base"/>
            <a:r>
              <a:rPr lang="lv-LV" b="1" dirty="0" smtClean="0"/>
              <a:t/>
            </a:r>
            <a:br>
              <a:rPr lang="lv-LV" b="1" dirty="0" smtClean="0"/>
            </a:br>
            <a:r>
              <a:rPr lang="de-DE" dirty="0" smtClean="0"/>
              <a:t> </a:t>
            </a:r>
            <a:r>
              <a:rPr lang="ru-RU" b="1" dirty="0"/>
              <a:t>Tests "Reprezentatīvās sistēmas</a:t>
            </a:r>
            <a:r>
              <a:rPr lang="ru-RU" b="1" dirty="0" smtClean="0"/>
              <a:t>"</a:t>
            </a:r>
            <a:endParaRPr lang="ru-RU" dirty="0"/>
          </a:p>
        </p:txBody>
      </p:sp>
      <p:sp>
        <p:nvSpPr>
          <p:cNvPr id="3" name="Content Placeholder 2"/>
          <p:cNvSpPr>
            <a:spLocks noGrp="1"/>
          </p:cNvSpPr>
          <p:nvPr>
            <p:ph idx="1"/>
          </p:nvPr>
        </p:nvSpPr>
        <p:spPr/>
        <p:txBody>
          <a:bodyPr/>
          <a:lstStyle/>
          <a:p>
            <a:pPr>
              <a:buNone/>
            </a:pPr>
            <a:r>
              <a:rPr lang="de-DE" dirty="0" smtClean="0"/>
              <a:t>A</a:t>
            </a:r>
            <a:r>
              <a:rPr lang="ru-RU" dirty="0" err="1" smtClean="0"/>
              <a:t>tbildiet</a:t>
            </a:r>
            <a:r>
              <a:rPr lang="ru-RU" dirty="0" smtClean="0"/>
              <a:t> </a:t>
            </a:r>
            <a:r>
              <a:rPr lang="ru-RU" dirty="0" err="1" smtClean="0"/>
              <a:t>uz</a:t>
            </a:r>
            <a:r>
              <a:rPr lang="ru-RU" dirty="0" smtClean="0"/>
              <a:t> </a:t>
            </a:r>
            <a:r>
              <a:rPr lang="ru-RU" dirty="0" err="1" smtClean="0"/>
              <a:t>zemāk</a:t>
            </a:r>
            <a:r>
              <a:rPr lang="ru-RU" dirty="0" smtClean="0"/>
              <a:t> </a:t>
            </a:r>
            <a:r>
              <a:rPr lang="ru-RU" dirty="0" err="1" smtClean="0"/>
              <a:t>redzamajiem</a:t>
            </a:r>
            <a:r>
              <a:rPr lang="ru-RU" dirty="0" smtClean="0"/>
              <a:t> </a:t>
            </a:r>
            <a:r>
              <a:rPr lang="ru-RU" dirty="0" err="1" smtClean="0"/>
              <a:t>jautājumiem</a:t>
            </a:r>
            <a:r>
              <a:rPr lang="ru-RU" dirty="0" smtClean="0"/>
              <a:t> </a:t>
            </a:r>
            <a:r>
              <a:rPr lang="ru-RU" dirty="0" err="1" smtClean="0"/>
              <a:t>ar</a:t>
            </a:r>
            <a:r>
              <a:rPr lang="ru-RU" dirty="0" smtClean="0"/>
              <a:t> "</a:t>
            </a:r>
            <a:r>
              <a:rPr lang="ru-RU" dirty="0" err="1" smtClean="0"/>
              <a:t>jā</a:t>
            </a:r>
            <a:r>
              <a:rPr lang="ru-RU" dirty="0" smtClean="0"/>
              <a:t>" </a:t>
            </a:r>
            <a:r>
              <a:rPr lang="ru-RU" dirty="0" err="1" smtClean="0"/>
              <a:t>vai</a:t>
            </a:r>
            <a:r>
              <a:rPr lang="ru-RU" dirty="0" smtClean="0"/>
              <a:t> "</a:t>
            </a:r>
            <a:r>
              <a:rPr lang="ru-RU" dirty="0" err="1" smtClean="0"/>
              <a:t>nē</a:t>
            </a:r>
            <a:r>
              <a:rPr lang="ru-RU" dirty="0" smtClean="0"/>
              <a:t>". </a:t>
            </a:r>
            <a:endParaRPr lang="lv-LV" dirty="0" smtClean="0"/>
          </a:p>
          <a:p>
            <a:pPr>
              <a:buNone/>
            </a:pPr>
            <a:endParaRPr lang="lv-LV" dirty="0" smtClean="0"/>
          </a:p>
          <a:p>
            <a:pPr>
              <a:buNone/>
            </a:pPr>
            <a:r>
              <a:rPr lang="ru-RU" dirty="0" err="1" smtClean="0"/>
              <a:t>Par</a:t>
            </a:r>
            <a:r>
              <a:rPr lang="ru-RU" dirty="0" smtClean="0"/>
              <a:t> </a:t>
            </a:r>
            <a:r>
              <a:rPr lang="ru-RU" dirty="0" err="1" smtClean="0"/>
              <a:t>katru</a:t>
            </a:r>
            <a:r>
              <a:rPr lang="ru-RU" dirty="0" smtClean="0"/>
              <a:t> </a:t>
            </a:r>
            <a:r>
              <a:rPr lang="ru-RU" dirty="0" err="1" smtClean="0"/>
              <a:t>atbildi</a:t>
            </a:r>
            <a:r>
              <a:rPr lang="ru-RU" dirty="0" smtClean="0"/>
              <a:t> “</a:t>
            </a:r>
            <a:r>
              <a:rPr lang="ru-RU" dirty="0" err="1" smtClean="0"/>
              <a:t>jā</a:t>
            </a:r>
            <a:r>
              <a:rPr lang="ru-RU" dirty="0" smtClean="0"/>
              <a:t>” </a:t>
            </a:r>
            <a:r>
              <a:rPr lang="ru-RU" dirty="0" err="1" smtClean="0"/>
              <a:t>pieskaitiet</a:t>
            </a:r>
            <a:r>
              <a:rPr lang="ru-RU" dirty="0" smtClean="0"/>
              <a:t> 1 </a:t>
            </a:r>
            <a:r>
              <a:rPr lang="ru-RU" dirty="0" err="1" smtClean="0"/>
              <a:t>punktu</a:t>
            </a:r>
            <a:r>
              <a:rPr lang="ru-RU" dirty="0" smtClean="0"/>
              <a:t> </a:t>
            </a:r>
            <a:r>
              <a:rPr lang="ru-RU" dirty="0" err="1" smtClean="0"/>
              <a:t>pie</a:t>
            </a:r>
            <a:r>
              <a:rPr lang="ru-RU" dirty="0" smtClean="0"/>
              <a:t> </a:t>
            </a:r>
            <a:r>
              <a:rPr lang="ru-RU" dirty="0" err="1" smtClean="0"/>
              <a:t>atbilstošā</a:t>
            </a:r>
            <a:r>
              <a:rPr lang="ru-RU" dirty="0" smtClean="0"/>
              <a:t> </a:t>
            </a:r>
            <a:r>
              <a:rPr lang="ru-RU" dirty="0" err="1" smtClean="0"/>
              <a:t>burta</a:t>
            </a:r>
            <a:r>
              <a:rPr lang="lv-LV" dirty="0" smtClean="0"/>
              <a:t>.</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cstate="print"/>
          <a:srcRect/>
          <a:stretch>
            <a:fillRect/>
          </a:stretch>
        </p:blipFill>
        <p:spPr bwMode="auto">
          <a:xfrm>
            <a:off x="1143000" y="133540"/>
            <a:ext cx="7086600" cy="6813897"/>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445</TotalTime>
  <Words>759</Words>
  <Application>Microsoft Office PowerPoint</Application>
  <PresentationFormat>On-screen Show (4:3)</PresentationFormat>
  <Paragraphs>128</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Trebuchet MS</vt:lpstr>
      <vt:lpstr>Wingdings</vt:lpstr>
      <vt:lpstr>Wingdings 3</vt:lpstr>
      <vt:lpstr>Facet</vt:lpstr>
      <vt:lpstr>Dagnija Bramane</vt:lpstr>
      <vt:lpstr>Šīs tikšanās mērķis ir </vt:lpstr>
      <vt:lpstr>Lai varētu pieņemt nozīmīgus lēmumus par karjeras izvēli ļoti būtiski ir izprast:</vt:lpstr>
      <vt:lpstr>Sevis iepazīšana nav velta laika šķiešana. </vt:lpstr>
      <vt:lpstr>PowerPoint Presentation</vt:lpstr>
      <vt:lpstr>Tavas intereses</vt:lpstr>
      <vt:lpstr>PowerPoint Presentation</vt:lpstr>
      <vt:lpstr>  Tests "Reprezentatīvās sistēmas"</vt:lpstr>
      <vt:lpstr>PowerPoint Presentation</vt:lpstr>
      <vt:lpstr>PowerPoint Presentation</vt:lpstr>
      <vt:lpstr>Atšifrējums </vt:lpstr>
      <vt:lpstr>Kāds ir vizuālists?</vt:lpstr>
      <vt:lpstr>Kāds ir audiālists? </vt:lpstr>
      <vt:lpstr>Kāds ir kinestētiķis? </vt:lpstr>
      <vt:lpstr>Kas ir diskrētais tips? </vt:lpstr>
      <vt:lpstr>Ir četras prasmju pamatgrupas, kas darba tirgū ir pieprasītas.</vt:lpstr>
      <vt:lpstr>PowerPoint Presentation</vt:lpstr>
      <vt:lpstr>Testi internetā</vt:lpstr>
      <vt:lpstr>Pielikumi</vt:lpstr>
      <vt:lpstr>PowerPoint Presentation</vt:lpstr>
      <vt:lpstr>PowerPoint Presentation</vt:lpstr>
      <vt:lpstr>Lielais piecinieks</vt:lpstr>
      <vt:lpstr>Visatzītākā ir metodika “Lielais piecinieks” ("Big five"), kas diagnosticē šādas īpašības: </vt:lpstr>
      <vt:lpstr>Par ko liecina zīmējumi uz lapas malām?</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Profesionālās augstākās izglītības maģistra  studiju programmas «Karjeras konsultants un  jaunatnes lietu speciālists»  2.kursa studente Dagnija Bramane</dc:title>
  <dc:creator>Win10</dc:creator>
  <cp:lastModifiedBy>Win10</cp:lastModifiedBy>
  <cp:revision>44</cp:revision>
  <dcterms:created xsi:type="dcterms:W3CDTF">2006-08-16T00:00:00Z</dcterms:created>
  <dcterms:modified xsi:type="dcterms:W3CDTF">2020-05-27T19:33:25Z</dcterms:modified>
</cp:coreProperties>
</file>