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72" r:id="rId13"/>
  </p:sldIdLst>
  <p:sldSz cx="9144000" cy="6858000" type="screen4x3"/>
  <p:notesSz cx="6858000" cy="9144000"/>
  <p:defaultTextStyle>
    <a:defPPr>
      <a:defRPr lang="lv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65" autoAdjust="0"/>
    <p:restoredTop sz="94660"/>
  </p:normalViewPr>
  <p:slideViewPr>
    <p:cSldViewPr>
      <p:cViewPr varScale="1">
        <p:scale>
          <a:sx n="84" d="100"/>
          <a:sy n="84" d="100"/>
        </p:scale>
        <p:origin x="-1411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229313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7836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5865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9067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116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557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2561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48753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8408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36585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28761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lv-LV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lv-LV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D5C0BB-5756-4D46-937A-2BCF0EA276A2}" type="datetimeFigureOut">
              <a:rPr lang="lv-LV" smtClean="0"/>
              <a:t>12.10.2017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B916F-F0A9-4F13-BC4A-B3BA81D71807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69902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11" Type="http://schemas.openxmlformats.org/officeDocument/2006/relationships/image" Target="../media/image47.jpe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12" Type="http://schemas.openxmlformats.org/officeDocument/2006/relationships/image" Target="../media/image3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11" Type="http://schemas.openxmlformats.org/officeDocument/2006/relationships/image" Target="../media/image35.jpeg"/><Relationship Id="rId5" Type="http://schemas.openxmlformats.org/officeDocument/2006/relationships/image" Target="../media/image29.jpe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v-LV" sz="3100" dirty="0" smtClean="0"/>
              <a:t/>
            </a:r>
            <a:br>
              <a:rPr lang="lv-LV" sz="3100" dirty="0" smtClean="0"/>
            </a:br>
            <a:r>
              <a:rPr lang="lv-LV" sz="7200" dirty="0" smtClean="0"/>
              <a:t>Erasmus</a:t>
            </a:r>
            <a:r>
              <a:rPr lang="lv-LV" dirty="0" smtClean="0"/>
              <a:t> + </a:t>
            </a:r>
            <a:r>
              <a:rPr lang="lv-LV" sz="4000" dirty="0" smtClean="0"/>
              <a:t>2014-2020</a:t>
            </a:r>
            <a:br>
              <a:rPr lang="lv-LV" sz="4000" dirty="0" smtClean="0"/>
            </a:br>
            <a:r>
              <a:rPr lang="lv-LV" sz="4900" dirty="0" smtClean="0"/>
              <a:t>EUTOPIA</a:t>
            </a:r>
            <a:r>
              <a:rPr lang="lv-LV" dirty="0" smtClean="0"/>
              <a:t> </a:t>
            </a:r>
            <a:r>
              <a:rPr lang="lv-LV" sz="4000" dirty="0" smtClean="0"/>
              <a:t>2015- 2017</a:t>
            </a:r>
            <a:br>
              <a:rPr lang="lv-LV" sz="4000" dirty="0" smtClean="0"/>
            </a:br>
            <a:endParaRPr lang="lv-LV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6" y="0"/>
            <a:ext cx="4489617" cy="9087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16" y="3643361"/>
            <a:ext cx="2336210" cy="321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06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7170" name="Picture 2" descr="C:\Users\userwer\Desktop\Greece google\20161017_1321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wer\Desktop\Greece google\20161017_132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userwer\Desktop\Greece google\20161020_1219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userwer\Desktop\Greece google\20161020_1557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userwer\Desktop\Greece google\20161019_15421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https://lh3.googleusercontent.com/kdZjAI--LPaDb2TQKJTVj5ZZE3y3CPqJ9lMri5WQGGaEoaT8TWBOU2DAYeayYKp0yXIdA3wLrdr63lsOt_BXOgpxozCylazY2d6slCyWZ98Y1pMM8w1XtqLCxBeKHWjc-IsEmP4A5Iw-hjg6voJeB8yBEFbD0--w0PFRVnBMDHEDhOfWaiSMnQfCuC3gl5aFZ4gOwSUkEIbBpJksZ0An6c0nwLchNUDTRXLE9kvZ9kjCi8ZnecqfAQE9_MSWtyIgkiOQGa9_yvFG8lOyZElUK4oR0L0MicYhmHtBoBDdCAf0DxA5gtx5TOoIXwZN-KxzFurtTTs4s0Bt6bHFuv1F1zOTCOMCaM7sWIJPNJ2ao75w1mO_0qFyXoqMoXsdD-3VDJXs9BFnxB8hNFeIIO6P7_slVmKTtI9CThX2pAC8kNQwE-IjCGjkySfudAM03YShn-MOWIWjwEWSna71FbGD5lBHqqvzE6aIEzdHqKBDhXlKmFDLSHzJk9OUWx2kq0VXoMhsvmsLX2hr3X08zZww5BUCm2YK5GgyiQElrw7YiryxsIfw5hC8soQ4sxEI9TTPt5WSDquJKE_TOuWbiLc9bBcYUg-u8G7uNtY6nJpXu2zrK9rn=w1228-h920-n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0227" cy="6868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userwer\Desktop\Greece google\20161017_202757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Erasmus Greece\_A18025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298" y="116632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:\Erasmus Greece\_A18051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499" y="173069"/>
            <a:ext cx="8993501" cy="674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:\Erasmus Greece\_A18041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88" y="146515"/>
            <a:ext cx="9064312" cy="679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9763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" name="Picture 2" descr="H:\Erasmus Greece\_A15005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226" y="0"/>
            <a:ext cx="9160226" cy="687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H:\Erasmus Greece\_A1501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05" y="0"/>
            <a:ext cx="9057160" cy="6792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:\Erasmus Greece\_A15021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" y="-28219"/>
            <a:ext cx="9132410" cy="684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H:\Erasmus Greece\_A1502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2" y="19526"/>
            <a:ext cx="9068750" cy="680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wer\Desktop\Greece google\20161021_17423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wer\Desktop\Greece google\20161021_0936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33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Paldies par uzmanību! 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2811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Dalībvalstis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lv-LV" dirty="0" smtClean="0"/>
              <a:t>Spānija - koordinatore</a:t>
            </a:r>
          </a:p>
          <a:p>
            <a:r>
              <a:rPr lang="lv-LV" dirty="0" smtClean="0"/>
              <a:t>Itālija</a:t>
            </a:r>
          </a:p>
          <a:p>
            <a:r>
              <a:rPr lang="lv-LV" dirty="0" smtClean="0"/>
              <a:t>Polija</a:t>
            </a:r>
          </a:p>
          <a:p>
            <a:r>
              <a:rPr lang="lv-LV" dirty="0" smtClean="0"/>
              <a:t>Grieķija</a:t>
            </a:r>
          </a:p>
          <a:p>
            <a:r>
              <a:rPr lang="lv-LV" dirty="0" smtClean="0"/>
              <a:t>Turcija</a:t>
            </a:r>
          </a:p>
          <a:p>
            <a:r>
              <a:rPr lang="lv-LV" dirty="0" smtClean="0"/>
              <a:t>Latvija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837446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wer\Desktop\Eutopia\Italija\20151218_1508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845" y="-171400"/>
            <a:ext cx="9919413" cy="723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2204864"/>
            <a:ext cx="8229600" cy="4525963"/>
          </a:xfrm>
        </p:spPr>
        <p:txBody>
          <a:bodyPr/>
          <a:lstStyle/>
          <a:p>
            <a:pPr algn="just"/>
            <a:r>
              <a:rPr lang="lv-LV" sz="2400" dirty="0" err="1" smtClean="0">
                <a:solidFill>
                  <a:schemeClr val="bg1"/>
                </a:solidFill>
              </a:rPr>
              <a:t>Markoni</a:t>
            </a:r>
            <a:r>
              <a:rPr lang="lv-LV" sz="2400" dirty="0" smtClean="0">
                <a:solidFill>
                  <a:schemeClr val="bg1"/>
                </a:solidFill>
              </a:rPr>
              <a:t> valsts liceja</a:t>
            </a:r>
          </a:p>
          <a:p>
            <a:pPr algn="just"/>
            <a:r>
              <a:rPr lang="lv-LV" sz="2400" dirty="0" smtClean="0">
                <a:solidFill>
                  <a:schemeClr val="bg1"/>
                </a:solidFill>
              </a:rPr>
              <a:t>Tēma – </a:t>
            </a:r>
            <a:r>
              <a:rPr lang="lv-LV" dirty="0" smtClean="0">
                <a:solidFill>
                  <a:schemeClr val="bg1"/>
                </a:solidFill>
              </a:rPr>
              <a:t>Iekļaušana pret izstumtību</a:t>
            </a:r>
          </a:p>
          <a:p>
            <a:pPr algn="just"/>
            <a:r>
              <a:rPr lang="lv-LV" sz="2400" dirty="0" smtClean="0">
                <a:solidFill>
                  <a:schemeClr val="bg1"/>
                </a:solidFill>
              </a:rPr>
              <a:t>Dalībnieki – Samanta Priedīte, Agnese Āboliņa (12.kl), Dana </a:t>
            </a:r>
            <a:r>
              <a:rPr lang="lv-LV" sz="2400" dirty="0" err="1" smtClean="0">
                <a:solidFill>
                  <a:schemeClr val="bg1"/>
                </a:solidFill>
              </a:rPr>
              <a:t>Jezarovska</a:t>
            </a:r>
            <a:r>
              <a:rPr lang="lv-LV" sz="2400" dirty="0" smtClean="0">
                <a:solidFill>
                  <a:schemeClr val="bg1"/>
                </a:solidFill>
              </a:rPr>
              <a:t> (11.kl), Diāna </a:t>
            </a:r>
            <a:r>
              <a:rPr lang="lv-LV" sz="2400" dirty="0" err="1" smtClean="0">
                <a:solidFill>
                  <a:schemeClr val="bg1"/>
                </a:solidFill>
              </a:rPr>
              <a:t>Medvedjeva</a:t>
            </a:r>
            <a:r>
              <a:rPr lang="lv-LV" sz="2400" dirty="0" smtClean="0">
                <a:solidFill>
                  <a:schemeClr val="bg1"/>
                </a:solidFill>
              </a:rPr>
              <a:t> (9.kl)</a:t>
            </a:r>
          </a:p>
          <a:p>
            <a:pPr marL="0" indent="0" algn="just">
              <a:buNone/>
            </a:pPr>
            <a:endParaRPr lang="lv-LV" dirty="0" smtClean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2656"/>
            <a:ext cx="8229600" cy="1084982"/>
          </a:xfrm>
        </p:spPr>
        <p:txBody>
          <a:bodyPr>
            <a:normAutofit fontScale="90000"/>
          </a:bodyPr>
          <a:lstStyle/>
          <a:p>
            <a:r>
              <a:rPr lang="lv-LV" dirty="0" smtClean="0">
                <a:solidFill>
                  <a:schemeClr val="bg1"/>
                </a:solidFill>
              </a:rPr>
              <a:t>1. Itālija, </a:t>
            </a:r>
            <a:r>
              <a:rPr lang="lv-LV" dirty="0" err="1" smtClean="0">
                <a:solidFill>
                  <a:schemeClr val="bg1"/>
                </a:solidFill>
              </a:rPr>
              <a:t>Peskara</a:t>
            </a:r>
            <a:r>
              <a:rPr lang="lv-LV" dirty="0" smtClean="0">
                <a:solidFill>
                  <a:schemeClr val="bg1"/>
                </a:solidFill>
              </a:rPr>
              <a:t/>
            </a:r>
            <a:br>
              <a:rPr lang="lv-LV" dirty="0" smtClean="0">
                <a:solidFill>
                  <a:schemeClr val="bg1"/>
                </a:solidFill>
              </a:rPr>
            </a:br>
            <a:r>
              <a:rPr lang="lv-LV" sz="2700" dirty="0" smtClean="0">
                <a:solidFill>
                  <a:schemeClr val="bg1"/>
                </a:solidFill>
              </a:rPr>
              <a:t>13.12- 18.12.2015</a:t>
            </a:r>
            <a:endParaRPr lang="lv-LV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74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2050" name="Picture 2" descr="C:\Users\userwer\Desktop\Eutopia\Erasmus bildes manas\IMG_02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356" y="915566"/>
            <a:ext cx="687625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wer\Desktop\Eutopia\Erasmus bildes manas\IMG_02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65" y="1886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wer\Desktop\Eutopia\Erasmus bildes manas\IMG_003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65" y="1886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wer\Desktop\Eutopia\Erasmus bildes manas\IMG_00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6" y="1886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userwer\Desktop\Eutopia\Erasmus bildes manas\IMG_018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" y="18864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userwer\Desktop\Eutopia\Italija\20151216_12044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5" y="301724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userwer\Desktop\Eutopia\Italija\20151216_10562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66" y="69269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userwer\Desktop\Eutopia\Italija\IMG_20151219_10181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15" y="5042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userwer\Desktop\Eutopia\Italija\IMG_20151219_10021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C:\Users\userwer\Desktop\Eutopia\Italija\IMG_20151218_175905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35" y="1551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C:\Users\userwer\Desktop\Eutopia\Erasmus bildes manas\IMG_0229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" y="6516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170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20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wer\Desktop\Eutopia\plakātam\IMG_20160302_15371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0608" y="-1016457"/>
            <a:ext cx="10044608" cy="8621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>
                <a:solidFill>
                  <a:srgbClr val="FFFF00"/>
                </a:solidFill>
              </a:rPr>
              <a:t>2. Polija, Varšava</a:t>
            </a:r>
            <a:br>
              <a:rPr lang="lv-LV" dirty="0" smtClean="0">
                <a:solidFill>
                  <a:srgbClr val="FFFF00"/>
                </a:solidFill>
              </a:rPr>
            </a:br>
            <a:r>
              <a:rPr lang="lv-LV" sz="3100" dirty="0" smtClean="0">
                <a:solidFill>
                  <a:srgbClr val="FFFF00"/>
                </a:solidFill>
              </a:rPr>
              <a:t>29.02. – 0.4.03.2016</a:t>
            </a:r>
            <a:endParaRPr lang="lv-LV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36912"/>
            <a:ext cx="8229600" cy="4525963"/>
          </a:xfrm>
        </p:spPr>
        <p:txBody>
          <a:bodyPr/>
          <a:lstStyle/>
          <a:p>
            <a:r>
              <a:rPr lang="lv-LV" sz="2400" dirty="0" err="1" smtClean="0">
                <a:solidFill>
                  <a:srgbClr val="FFFF00"/>
                </a:solidFill>
              </a:rPr>
              <a:t>Jūliusa</a:t>
            </a:r>
            <a:r>
              <a:rPr lang="lv-LV" sz="2400" dirty="0" smtClean="0">
                <a:solidFill>
                  <a:srgbClr val="FFFF00"/>
                </a:solidFill>
              </a:rPr>
              <a:t> </a:t>
            </a:r>
            <a:r>
              <a:rPr lang="lv-LV" sz="2400" dirty="0" err="1" smtClean="0">
                <a:solidFill>
                  <a:srgbClr val="FFFF00"/>
                </a:solidFill>
              </a:rPr>
              <a:t>Slovačeka</a:t>
            </a:r>
            <a:r>
              <a:rPr lang="lv-LV" sz="2400" dirty="0" smtClean="0">
                <a:solidFill>
                  <a:srgbClr val="FFFF00"/>
                </a:solidFill>
              </a:rPr>
              <a:t> VII liceja</a:t>
            </a:r>
          </a:p>
          <a:p>
            <a:r>
              <a:rPr lang="lv-LV" sz="2400" dirty="0" smtClean="0">
                <a:solidFill>
                  <a:srgbClr val="FFFF00"/>
                </a:solidFill>
              </a:rPr>
              <a:t>Tēma – </a:t>
            </a:r>
            <a:r>
              <a:rPr lang="lv-LV" dirty="0" smtClean="0">
                <a:solidFill>
                  <a:srgbClr val="FFFF00"/>
                </a:solidFill>
              </a:rPr>
              <a:t>Skolēnu izglītība un darba tirgus valstī</a:t>
            </a:r>
          </a:p>
          <a:p>
            <a:r>
              <a:rPr lang="lv-LV" sz="2400" dirty="0" smtClean="0">
                <a:solidFill>
                  <a:srgbClr val="FFFF00"/>
                </a:solidFill>
              </a:rPr>
              <a:t>Dalībnieki – Sana </a:t>
            </a:r>
            <a:r>
              <a:rPr lang="lv-LV" sz="2400" dirty="0" err="1" smtClean="0">
                <a:solidFill>
                  <a:srgbClr val="FFFF00"/>
                </a:solidFill>
              </a:rPr>
              <a:t>Brēmane</a:t>
            </a:r>
            <a:r>
              <a:rPr lang="lv-LV" sz="2400" dirty="0" smtClean="0">
                <a:solidFill>
                  <a:srgbClr val="FFFF00"/>
                </a:solidFill>
              </a:rPr>
              <a:t>, Niks </a:t>
            </a:r>
            <a:r>
              <a:rPr lang="lv-LV" sz="2400" dirty="0" err="1" smtClean="0">
                <a:solidFill>
                  <a:srgbClr val="FFFF00"/>
                </a:solidFill>
              </a:rPr>
              <a:t>Naumčiks</a:t>
            </a:r>
            <a:r>
              <a:rPr lang="lv-LV" sz="2400" dirty="0">
                <a:solidFill>
                  <a:srgbClr val="FFFF00"/>
                </a:solidFill>
              </a:rPr>
              <a:t> </a:t>
            </a:r>
            <a:r>
              <a:rPr lang="lv-LV" sz="2400" dirty="0" smtClean="0">
                <a:solidFill>
                  <a:srgbClr val="FFFF00"/>
                </a:solidFill>
              </a:rPr>
              <a:t>(9.kl), Dana </a:t>
            </a:r>
            <a:r>
              <a:rPr lang="lv-LV" sz="2400" dirty="0" err="1" smtClean="0">
                <a:solidFill>
                  <a:srgbClr val="FFFF00"/>
                </a:solidFill>
              </a:rPr>
              <a:t>Jezarovska</a:t>
            </a:r>
            <a:r>
              <a:rPr lang="lv-LV" sz="2400" dirty="0" smtClean="0">
                <a:solidFill>
                  <a:srgbClr val="FFFF00"/>
                </a:solidFill>
              </a:rPr>
              <a:t>, Vineta </a:t>
            </a:r>
            <a:r>
              <a:rPr lang="lv-LV" sz="2400" dirty="0" err="1" smtClean="0">
                <a:solidFill>
                  <a:srgbClr val="FFFF00"/>
                </a:solidFill>
              </a:rPr>
              <a:t>Viktorova</a:t>
            </a:r>
            <a:r>
              <a:rPr lang="lv-LV" sz="2400" dirty="0" smtClean="0">
                <a:solidFill>
                  <a:srgbClr val="FFFF00"/>
                </a:solidFill>
              </a:rPr>
              <a:t> (11.kl), Krists </a:t>
            </a:r>
            <a:r>
              <a:rPr lang="lv-LV" sz="2400" dirty="0" err="1" smtClean="0">
                <a:solidFill>
                  <a:srgbClr val="FFFF00"/>
                </a:solidFill>
              </a:rPr>
              <a:t>Lemešonoks</a:t>
            </a:r>
            <a:r>
              <a:rPr lang="lv-LV" sz="2400" dirty="0" smtClean="0">
                <a:solidFill>
                  <a:srgbClr val="FFFF00"/>
                </a:solidFill>
              </a:rPr>
              <a:t> (8.kl)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35262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4099" name="Picture 3" descr="C:\Users\userwer\Desktop\Eutopia\plakātam\IMG_20160301_09085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userwer\Desktop\Eutopia\Erasmus bildes manas\Varšava 29.02.-4.03.16\20160302_09214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userwer\Desktop\Eutopia\plakātam\12809799_10208914581961919_2466606740320575264_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8640"/>
            <a:ext cx="7978080" cy="5983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wer\Desktop\Eutopia\plakātam\IMG_20160303_09474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userwer\Desktop\Eutopia\plakātam\IMG_20160302_18085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userwer\Desktop\Eutopia\Erasmus bildes manas\Varšava 29.02.-4.03.16\20160303_12152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userwer\Desktop\Eutopia\plakātam\20160302_18272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userwer\Desktop\Eutopia\plakātam\20160302_15010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1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C:\Users\userwer\Desktop\Eutopia\plakātam\20160302_144757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6567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4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wer\Desktop\Eutopia\Barselona plakātam\_41302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696" y="-224466"/>
            <a:ext cx="12314923" cy="718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/>
              <a:t>3. Spānija, Barselona</a:t>
            </a:r>
            <a:br>
              <a:rPr lang="lv-LV" dirty="0" smtClean="0"/>
            </a:br>
            <a:r>
              <a:rPr lang="lv-LV" sz="3100" dirty="0" smtClean="0"/>
              <a:t>10.04. – 17.04.2016.</a:t>
            </a:r>
            <a:endParaRPr lang="lv-LV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dirty="0" err="1" smtClean="0"/>
              <a:t>Kornellas</a:t>
            </a:r>
            <a:r>
              <a:rPr lang="lv-LV" sz="2400" dirty="0" smtClean="0"/>
              <a:t> Marijas Aurēlijas </a:t>
            </a:r>
            <a:r>
              <a:rPr lang="lv-LV" sz="2400" dirty="0" err="1" smtClean="0"/>
              <a:t>Kapmani</a:t>
            </a:r>
            <a:r>
              <a:rPr lang="lv-LV" sz="2400" dirty="0" smtClean="0"/>
              <a:t> institūts</a:t>
            </a:r>
          </a:p>
          <a:p>
            <a:r>
              <a:rPr lang="lv-LV" sz="2400" dirty="0" smtClean="0"/>
              <a:t>Tēma – </a:t>
            </a:r>
            <a:r>
              <a:rPr lang="lv-LV" dirty="0" smtClean="0"/>
              <a:t>Imigrācija</a:t>
            </a:r>
          </a:p>
          <a:p>
            <a:r>
              <a:rPr lang="lv-LV" sz="2400" dirty="0" smtClean="0"/>
              <a:t>Dalībnieki – Samanta Priedīte (12.kl) Dana </a:t>
            </a:r>
            <a:r>
              <a:rPr lang="lv-LV" sz="2400" dirty="0" err="1" smtClean="0"/>
              <a:t>Jezarovska</a:t>
            </a:r>
            <a:r>
              <a:rPr lang="lv-LV" sz="2400" dirty="0" smtClean="0"/>
              <a:t> (11.kl), Kate </a:t>
            </a:r>
            <a:r>
              <a:rPr lang="lv-LV" sz="2400" dirty="0" err="1" smtClean="0"/>
              <a:t>Dilendorfa</a:t>
            </a:r>
            <a:r>
              <a:rPr lang="lv-LV" sz="2400" dirty="0" smtClean="0"/>
              <a:t>, Sana </a:t>
            </a:r>
            <a:r>
              <a:rPr lang="lv-LV" sz="2400" dirty="0" err="1" smtClean="0"/>
              <a:t>Brēmane</a:t>
            </a:r>
            <a:r>
              <a:rPr lang="lv-LV" sz="2400" dirty="0" smtClean="0"/>
              <a:t> (9.kl)</a:t>
            </a:r>
          </a:p>
        </p:txBody>
      </p:sp>
    </p:spTree>
    <p:extLst>
      <p:ext uri="{BB962C8B-B14F-4D97-AF65-F5344CB8AC3E}">
        <p14:creationId xmlns:p14="http://schemas.microsoft.com/office/powerpoint/2010/main" val="3136937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60" name="Picture 16" descr="C:\Users\userwer\Desktop\Eutopia\Barselona plakātam\_4110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71903"/>
            <a:ext cx="9252520" cy="693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 smtClean="0"/>
              <a:t>1</a:t>
            </a:r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v-LV"/>
          </a:p>
        </p:txBody>
      </p:sp>
      <p:pic>
        <p:nvPicPr>
          <p:cNvPr id="6146" name="Picture 2" descr="C:\Users\userwer\Desktop\Eutopia\Barselona plakātam\13063346_224279401295667_3600272401163191743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725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wer\Desktop\Eutopia\Barselona plakātam\IMG_04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userwer\Desktop\Eutopia\Barselona plakātam\20160411_11553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userwer\Desktop\Eutopia\Barselona plakātam\13051548_226398537750420_2181835553690333704_n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777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userwer\Desktop\Eutopia\Barselona plakātam\_41404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8214"/>
            <a:ext cx="6278727" cy="675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 descr="C:\Users\userwer\Desktop\Eutopia\Barselona plakātam\_41404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userwer\Desktop\Eutopia\Barselona plakātam\IMG_0427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31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 descr="C:\Users\userwer\Desktop\Eutopia\Barselona plakātam\_416046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456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userwer\Desktop\Eutopia\Barselona plakātam\_416052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9" name="Picture 15" descr="C:\Users\userwer\Desktop\Eutopia\Barselona plakātam\_4160594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025" y="-31208"/>
            <a:ext cx="9144001" cy="6858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32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6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6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Erasmus Greece\_A19059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56" y="-1213009"/>
            <a:ext cx="9148256" cy="807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lv-LV" dirty="0" smtClean="0">
                <a:solidFill>
                  <a:schemeClr val="bg1"/>
                </a:solidFill>
              </a:rPr>
              <a:t>4. Grieķija, Saloniki</a:t>
            </a:r>
            <a:br>
              <a:rPr lang="lv-LV" dirty="0" smtClean="0">
                <a:solidFill>
                  <a:schemeClr val="bg1"/>
                </a:solidFill>
              </a:rPr>
            </a:br>
            <a:r>
              <a:rPr lang="lv-LV" sz="3100" dirty="0" smtClean="0">
                <a:solidFill>
                  <a:schemeClr val="bg1"/>
                </a:solidFill>
              </a:rPr>
              <a:t>14.10. – 21.10.2016</a:t>
            </a:r>
            <a:endParaRPr lang="lv-LV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9078" y="1556792"/>
            <a:ext cx="8229600" cy="4525963"/>
          </a:xfrm>
        </p:spPr>
        <p:txBody>
          <a:bodyPr>
            <a:normAutofit/>
          </a:bodyPr>
          <a:lstStyle/>
          <a:p>
            <a:r>
              <a:rPr lang="lv-LV" sz="2400" dirty="0" smtClean="0">
                <a:solidFill>
                  <a:schemeClr val="bg1"/>
                </a:solidFill>
              </a:rPr>
              <a:t>I EPAL </a:t>
            </a:r>
            <a:r>
              <a:rPr lang="lv-LV" sz="2400" dirty="0" err="1" smtClean="0">
                <a:solidFill>
                  <a:schemeClr val="bg1"/>
                </a:solidFill>
              </a:rPr>
              <a:t>Kalamaria</a:t>
            </a:r>
            <a:r>
              <a:rPr lang="lv-LV" sz="2400" dirty="0" smtClean="0">
                <a:solidFill>
                  <a:schemeClr val="bg1"/>
                </a:solidFill>
              </a:rPr>
              <a:t> profesionālā vidusskola </a:t>
            </a:r>
          </a:p>
          <a:p>
            <a:r>
              <a:rPr lang="lv-LV" sz="2400" dirty="0" smtClean="0">
                <a:solidFill>
                  <a:schemeClr val="bg1"/>
                </a:solidFill>
              </a:rPr>
              <a:t>Tēma – </a:t>
            </a:r>
            <a:r>
              <a:rPr lang="lv-LV" sz="2800" dirty="0" smtClean="0">
                <a:solidFill>
                  <a:schemeClr val="bg1"/>
                </a:solidFill>
              </a:rPr>
              <a:t>IKT izglītībā </a:t>
            </a:r>
            <a:endParaRPr lang="lv-LV" sz="2800" dirty="0">
              <a:solidFill>
                <a:schemeClr val="bg1"/>
              </a:solidFill>
            </a:endParaRPr>
          </a:p>
          <a:p>
            <a:pPr algn="ctr"/>
            <a:r>
              <a:rPr lang="lv-LV" sz="2800" dirty="0" smtClean="0">
                <a:solidFill>
                  <a:schemeClr val="bg1"/>
                </a:solidFill>
              </a:rPr>
              <a:t>Cīņa pret priekšlaicīgu skolas pamešanu (Turcija)</a:t>
            </a:r>
          </a:p>
          <a:p>
            <a:r>
              <a:rPr lang="lv-LV" sz="2400" dirty="0" smtClean="0">
                <a:solidFill>
                  <a:schemeClr val="bg1"/>
                </a:solidFill>
              </a:rPr>
              <a:t>Dalībnieki – Dana </a:t>
            </a:r>
            <a:r>
              <a:rPr lang="lv-LV" sz="2400" dirty="0" err="1" smtClean="0">
                <a:solidFill>
                  <a:schemeClr val="bg1"/>
                </a:solidFill>
              </a:rPr>
              <a:t>Jezarovska</a:t>
            </a:r>
            <a:r>
              <a:rPr lang="lv-LV" sz="2400" dirty="0" smtClean="0">
                <a:solidFill>
                  <a:schemeClr val="bg1"/>
                </a:solidFill>
              </a:rPr>
              <a:t>, Annija Ločmele (12.kl), Dinija Cīrule, Sindija Līkuma, Kate </a:t>
            </a:r>
            <a:r>
              <a:rPr lang="lv-LV" sz="2400" dirty="0" err="1" smtClean="0">
                <a:solidFill>
                  <a:schemeClr val="bg1"/>
                </a:solidFill>
              </a:rPr>
              <a:t>Dilendorfa</a:t>
            </a:r>
            <a:r>
              <a:rPr lang="lv-LV" sz="2400" dirty="0">
                <a:solidFill>
                  <a:schemeClr val="bg1"/>
                </a:solidFill>
              </a:rPr>
              <a:t> </a:t>
            </a:r>
            <a:r>
              <a:rPr lang="lv-LV" sz="2400" dirty="0" smtClean="0">
                <a:solidFill>
                  <a:schemeClr val="bg1"/>
                </a:solidFill>
              </a:rPr>
              <a:t>(10.kl), Krists </a:t>
            </a:r>
            <a:r>
              <a:rPr lang="lv-LV" sz="2400" dirty="0" err="1" smtClean="0">
                <a:solidFill>
                  <a:schemeClr val="bg1"/>
                </a:solidFill>
              </a:rPr>
              <a:t>Lemešonoks</a:t>
            </a:r>
            <a:r>
              <a:rPr lang="lv-LV" sz="2400" dirty="0" smtClean="0">
                <a:solidFill>
                  <a:schemeClr val="bg1"/>
                </a:solidFill>
              </a:rPr>
              <a:t> (9.kl), Deivids Šulcs, Adrians </a:t>
            </a:r>
            <a:r>
              <a:rPr lang="lv-LV" sz="2400" dirty="0" err="1" smtClean="0">
                <a:solidFill>
                  <a:schemeClr val="bg1"/>
                </a:solidFill>
              </a:rPr>
              <a:t>Naumčiks</a:t>
            </a:r>
            <a:r>
              <a:rPr lang="lv-LV" sz="2400" dirty="0" smtClean="0">
                <a:solidFill>
                  <a:schemeClr val="bg1"/>
                </a:solidFill>
              </a:rPr>
              <a:t> (8.kl)</a:t>
            </a:r>
          </a:p>
        </p:txBody>
      </p:sp>
    </p:spTree>
    <p:extLst>
      <p:ext uri="{BB962C8B-B14F-4D97-AF65-F5344CB8AC3E}">
        <p14:creationId xmlns:p14="http://schemas.microsoft.com/office/powerpoint/2010/main" val="332552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161</TotalTime>
  <Words>176</Words>
  <Application>Microsoft Office PowerPoint</Application>
  <PresentationFormat>On-screen Show (4:3)</PresentationFormat>
  <Paragraphs>27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 Erasmus + 2014-2020 EUTOPIA 2015- 2017 </vt:lpstr>
      <vt:lpstr>Dalībvalstis</vt:lpstr>
      <vt:lpstr>1. Itālija, Peskara 13.12- 18.12.2015</vt:lpstr>
      <vt:lpstr>PowerPoint Presentation</vt:lpstr>
      <vt:lpstr>2. Polija, Varšava 29.02. – 0.4.03.2016</vt:lpstr>
      <vt:lpstr>PowerPoint Presentation</vt:lpstr>
      <vt:lpstr>3. Spānija, Barselona 10.04. – 17.04.2016.</vt:lpstr>
      <vt:lpstr>1</vt:lpstr>
      <vt:lpstr>4. Grieķija, Saloniki 14.10. – 21.10.2016</vt:lpstr>
      <vt:lpstr>PowerPoint Presentation</vt:lpstr>
      <vt:lpstr>PowerPoint Presentation</vt:lpstr>
      <vt:lpstr>Paldies par uzmanību!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Erasmus + 2014-2020 EUTOPIA 2015- 2017</dc:title>
  <dc:creator>userwer</dc:creator>
  <cp:lastModifiedBy>userwer</cp:lastModifiedBy>
  <cp:revision>18</cp:revision>
  <dcterms:created xsi:type="dcterms:W3CDTF">2016-11-30T10:13:32Z</dcterms:created>
  <dcterms:modified xsi:type="dcterms:W3CDTF">2017-10-12T05:07:48Z</dcterms:modified>
</cp:coreProperties>
</file>