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2" d="100"/>
          <a:sy n="42" d="100"/>
        </p:scale>
        <p:origin x="-1638" y="-6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DC9D72-3C56-4112-BAAD-8A5FD8C48B46}" type="datetimeFigureOut">
              <a:rPr lang="lv-LV" smtClean="0"/>
              <a:pPr/>
              <a:t>03.02.2016.</a:t>
            </a:fld>
            <a:endParaRPr lang="lv-LV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508D89-4667-409B-A499-68DD7AB846FB}" type="slidenum">
              <a:rPr lang="lv-LV" smtClean="0"/>
              <a:pPr/>
              <a:t>‹#›</a:t>
            </a:fld>
            <a:endParaRPr lang="lv-LV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Eutopia</a:t>
            </a:r>
            <a:r>
              <a:rPr lang="lv-LV" dirty="0" smtClean="0"/>
              <a:t> </a:t>
            </a:r>
            <a:br>
              <a:rPr lang="lv-LV" dirty="0" smtClean="0"/>
            </a:br>
            <a:r>
              <a:rPr lang="lv-LV" dirty="0" smtClean="0"/>
              <a:t>Erasmus +</a:t>
            </a:r>
            <a:br>
              <a:rPr lang="lv-LV" dirty="0" smtClean="0"/>
            </a:br>
            <a:r>
              <a:rPr lang="lv-LV" dirty="0" smtClean="0"/>
              <a:t>Vizīte Itālijā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xmlns="" val="42875568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Noslēguma vakars </a:t>
            </a:r>
            <a:r>
              <a:rPr lang="lv-LV" dirty="0" err="1" smtClean="0"/>
              <a:t>Pescarā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9218" name="Picture 2" descr="C:\Users\userwer\Desktop\Erasmus\IMG_0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643050"/>
            <a:ext cx="585641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wer\Desktop\Erasmus\IMG_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446353"/>
            <a:ext cx="7215238" cy="541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86216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Zvaigžņotā Roma</a:t>
            </a:r>
            <a:endParaRPr lang="lv-LV" dirty="0"/>
          </a:p>
        </p:txBody>
      </p:sp>
      <p:pic>
        <p:nvPicPr>
          <p:cNvPr id="16" name="Content Placeholder 15" descr="20151218_155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0278" y="1935163"/>
            <a:ext cx="7803444" cy="4389437"/>
          </a:xfrm>
        </p:spPr>
      </p:pic>
      <p:pic>
        <p:nvPicPr>
          <p:cNvPr id="10242" name="Picture 2" descr="C:\Users\userwer\Desktop\Erasmus\IMG_0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105472"/>
            <a:ext cx="63364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wer\Desktop\Erasmus\IMG_02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939347"/>
            <a:ext cx="7891219" cy="591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wer\Desktop\Italija\IMG_20151218_1512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08" y="533127"/>
            <a:ext cx="4743655" cy="63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userwer\Desktop\Italija\IMG_20151218_1532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857208"/>
            <a:ext cx="8001056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userwer\Desktop\Italija\IMG_20151218_154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705405"/>
            <a:ext cx="5536793" cy="415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userwer\Desktop\Italija\IMG_20151218_1548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38" y="1785902"/>
            <a:ext cx="9017062" cy="50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1" name="Picture 11" descr="C:\Users\userwer\Desktop\Italija\IMG_20151218_1517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984" y="886488"/>
            <a:ext cx="7962016" cy="59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:\Users\userwer\Desktop\Italija\IMG_20151218_1624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984" y="886488"/>
            <a:ext cx="7962016" cy="59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C:\Users\userwer\Desktop\Italija\IMG_20151218_1503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8572528" cy="482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67358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1266" name="Picture 2" descr="C:\Users\userwer\Desktop\Erasmus\IMG_0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45432"/>
            <a:ext cx="681648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wer\Desktop\Erasmus\IMG_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745432"/>
            <a:ext cx="681648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wer\Desktop\Erasmus\IMG_0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745432"/>
            <a:ext cx="681648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wer\Desktop\Erasmus\IMG_0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745432"/>
            <a:ext cx="681648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wer\Desktop\Erasmus\IMG_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745432"/>
            <a:ext cx="681648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692065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2291" name="Picture 3" descr="C:\Users\userwer\Desktop\Italija\IMG_20151218_164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57166"/>
            <a:ext cx="514350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wer\Desktop\Italija\IMG_20151218_164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1714488"/>
            <a:ext cx="6143668" cy="460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serwer\Desktop\Italija\IMG_20151218_164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0"/>
            <a:ext cx="5572164" cy="74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userwer\Desktop\Erasmus\IMG_02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785794"/>
            <a:ext cx="739252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userwer\Desktop\Erasmus\IMG_02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714356"/>
            <a:ext cx="7044246" cy="528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userwer\Desktop\Erasmus\IMG_02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69" y="500042"/>
            <a:ext cx="8928631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userwer\Desktop\Erasmus\IMG_02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1000108"/>
            <a:ext cx="7182944" cy="538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userwer\Desktop\Italija\IMG_20151218_17564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908062"/>
            <a:ext cx="7933251" cy="594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8990977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3318" name="Picture 6" descr="C:\Users\userwer\Desktop\Erasmus\IMG_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571480"/>
            <a:ext cx="7809485" cy="58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C:\Users\userwer\Desktop\Erasmus\IMG_0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285860"/>
            <a:ext cx="6216511" cy="46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C:\Users\userwer\Desktop\Italija\IMG_20151219_1014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-500090"/>
            <a:ext cx="5753508" cy="76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C:\Users\userwer\Desktop\Italija\IMG_20151219_1018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57166"/>
            <a:ext cx="8072462" cy="60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C:\Users\userwer\Desktop\Italija\IMG_20151219_1002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0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C:\Users\userwer\Desktop\Erasmus\IMG_03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0"/>
            <a:ext cx="739252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C:\Users\userwer\Desktop\Erasmus\IMG_03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416" y="285728"/>
            <a:ext cx="825658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80646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Mājupceļš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4338" name="Picture 2" descr="C:\Users\userwer\Desktop\Italija\IMG_20151219_155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794" y="0"/>
            <a:ext cx="4896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wer\Desktop\Italija\IMG_20151213_172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wer\Desktop\Italija\IMG_20151213_170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23428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Dalībnieki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27" name="Picture 3" descr="C:\Users\userwer\Desktop\Erasmus\IMG_0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05472"/>
            <a:ext cx="633644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409164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Dodamies ceļā</a:t>
            </a:r>
            <a:endParaRPr lang="lv-LV" dirty="0"/>
          </a:p>
        </p:txBody>
      </p:sp>
      <p:pic>
        <p:nvPicPr>
          <p:cNvPr id="4" name="Picture 2" descr="C:\Users\userwer\Desktop\Italija\IMG_20151213_103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928802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wer\Desktop\Italija\IMG_20151213_120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8248" y="126876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wer\Desktop\Italija\IMG_20151213_161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469852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wer\Desktop\Italija\IMG_20151213_163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6407" y="200706"/>
            <a:ext cx="4779530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187832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1. Diena </a:t>
            </a:r>
            <a:r>
              <a:rPr lang="lv-LV" dirty="0" err="1" smtClean="0"/>
              <a:t>Peskarā</a:t>
            </a:r>
            <a:r>
              <a:rPr lang="lv-LV" dirty="0" smtClean="0"/>
              <a:t> ar mūsu ‘’māsām’’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3074" name="Picture 2" descr="C:\Users\userwer\Desktop\Italija\IMG_20151214_0841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714488"/>
            <a:ext cx="566463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wer\Desktop\Erasmus\IMG_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643245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wer\Desktop\Erasmus\IMG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410" y="593304"/>
            <a:ext cx="835259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wer\Desktop\Italija\IMG_20151214_1726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7" y="119675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58589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Ekskursija pa </a:t>
            </a:r>
            <a:r>
              <a:rPr lang="lv-LV" dirty="0" err="1" smtClean="0"/>
              <a:t>Abruzo</a:t>
            </a:r>
            <a:r>
              <a:rPr lang="lv-LV" dirty="0" smtClean="0"/>
              <a:t> reģionu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098" name="Picture 2" descr="C:\Users\userwer\Desktop\Erasmus\IMG_0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66"/>
            <a:ext cx="614443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wer\Desktop\Erasmus\IMG_0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285728"/>
            <a:ext cx="6923981" cy="51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wer\Desktop\Erasmus\IMG_0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82" y="857232"/>
            <a:ext cx="6372118" cy="477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wer\Desktop\Erasmus\IMG_0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071786"/>
            <a:ext cx="4836008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userwer\Desktop\Italija\IMG_20151216_104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953"/>
            <a:ext cx="3786214" cy="67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wer\Desktop\Italija\IMG_20151216_1053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66"/>
            <a:ext cx="4500594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wer\Desktop\Italija\IMG_20151216_1042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513983"/>
            <a:ext cx="5792023" cy="434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wer\Desktop\Italija\20151216_10421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395" y="1571612"/>
            <a:ext cx="7973605" cy="448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wer\Desktop\Italija\IMG_20151216_1052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7192" cy="34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12656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122" name="Picture 2" descr="C:\Users\userwer\Desktop\Italija\IMG_20151216_120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0150" y="654350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wer\Desktop\Italija\IMG_20151216_114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44" y="-35721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wer\Desktop\Italija\IMG_20151216_115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21296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wer\Desktop\Italija\20151216_1223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57166"/>
            <a:ext cx="8404448" cy="47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serwer\Desktop\Italija\20151216_1253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8404448" cy="472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userwer\Desktop\Italija\20151216_1226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9424" y="2732301"/>
            <a:ext cx="7334576" cy="41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userwer\Desktop\Italija\20151216_1510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785926"/>
            <a:ext cx="8484166" cy="477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61751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50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 descr="C:\Users\userwer\Desktop\Erasmus\IMG_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796856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wer\Desktop\Erasmus\IMG_0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796856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wer\Desktop\Erasmus\IMG_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881336"/>
            <a:ext cx="796856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wer\Desktop\Erasmus\IMG_0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881336"/>
            <a:ext cx="7968563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wer\Desktop\Erasmus\IMG_01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9036131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serwer\Desktop\Erasmus\IMG_01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69" y="357166"/>
            <a:ext cx="9036131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serwer\Desktop\Erasmus\IMG_01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69" y="80628"/>
            <a:ext cx="9036131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69700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 smtClean="0"/>
              <a:t>Pescaras</a:t>
            </a:r>
            <a:r>
              <a:rPr lang="lv-LV" dirty="0" smtClean="0"/>
              <a:t> parlaments un </a:t>
            </a:r>
            <a:r>
              <a:rPr lang="lv-LV" dirty="0" err="1" smtClean="0"/>
              <a:t>Abruzo</a:t>
            </a:r>
            <a:r>
              <a:rPr lang="lv-LV" dirty="0" smtClean="0"/>
              <a:t> mūzikas skola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7170" name="Picture 2" descr="C:\Users\userwer\Desktop\Erasmus\IMG_0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wer\Desktop\Erasmus\IMG_0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wer\Desktop\Erasmus\IMG_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wer\Desktop\Erasmus\IMG_01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wer\Desktop\Erasmus\IMG_0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wer\Desktop\Erasmus\IMG_01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userwer\Desktop\Erasmus\IMG_01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1241376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userwer\Desktop\Erasmus\IMG_01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785794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userwer\Desktop\Erasmus\IMG_018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785794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C:\Users\userwer\Desktop\Erasmus\IMG_019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642918"/>
            <a:ext cx="748852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:\Users\userwer\Desktop\Erasmus\IMG_00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714356"/>
            <a:ext cx="7524466" cy="564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861817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Grupu darbi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194" name="Picture 2" descr="C:\Users\userwer\Desktop\Erasmus\IMG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5304115" cy="39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wer\Desktop\Erasmus\IMG_0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857364"/>
            <a:ext cx="5304115" cy="397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wer\Desktop\Erasmus\IMG_02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714488"/>
            <a:ext cx="6000792" cy="45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wer\Desktop\Erasmus\IMG_0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161" y="712372"/>
            <a:ext cx="8193839" cy="614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wer\Desktop\Erasmus\IMG_00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52" y="928670"/>
            <a:ext cx="6607867" cy="49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erwer\Desktop\Erasmus\IMG_00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442" y="0"/>
            <a:ext cx="8457558" cy="63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991855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</TotalTime>
  <Words>32</Words>
  <Application>Microsoft Office PowerPoint</Application>
  <PresentationFormat>On-screen Show (4:3)</PresentationFormat>
  <Paragraphs>11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Eutopia  Erasmus + Vizīte Itālijā</vt:lpstr>
      <vt:lpstr>Dalībnieki</vt:lpstr>
      <vt:lpstr>Dodamies ceļā</vt:lpstr>
      <vt:lpstr>1. Diena Peskarā ar mūsu ‘’māsām’’</vt:lpstr>
      <vt:lpstr>Ekskursija pa Abruzo reģionu</vt:lpstr>
      <vt:lpstr>Slide 6</vt:lpstr>
      <vt:lpstr>50</vt:lpstr>
      <vt:lpstr>Pescaras parlaments un Abruzo mūzikas skola</vt:lpstr>
      <vt:lpstr>Grupu darbi</vt:lpstr>
      <vt:lpstr>Noslēguma vakars Pescarā</vt:lpstr>
      <vt:lpstr>Zvaigžņotā Roma</vt:lpstr>
      <vt:lpstr>Slide 12</vt:lpstr>
      <vt:lpstr>Slide 13</vt:lpstr>
      <vt:lpstr>Slide 14</vt:lpstr>
      <vt:lpstr>Mājupceļš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Eutopia  Erasmus + Vizīte Itālijā</dc:title>
  <dc:creator>userwer</dc:creator>
  <cp:lastModifiedBy>Janis</cp:lastModifiedBy>
  <cp:revision>15</cp:revision>
  <dcterms:created xsi:type="dcterms:W3CDTF">2016-02-03T12:02:23Z</dcterms:created>
  <dcterms:modified xsi:type="dcterms:W3CDTF">2016-02-03T16:16:48Z</dcterms:modified>
</cp:coreProperties>
</file>